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theme/theme2.xml" ContentType="application/vnd.openxmlformats-officedocument.theme+xml"/>
  <Override PartName="/ppt/slideLayouts/slideLayout3.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6" r:id="rId1"/>
    <p:sldMasterId id="2147483703" r:id="rId2"/>
    <p:sldMasterId id="2147483692" r:id="rId3"/>
  </p:sldMasterIdLst>
  <p:notesMasterIdLst>
    <p:notesMasterId r:id="rId7"/>
  </p:notesMasterIdLst>
  <p:sldIdLst>
    <p:sldId id="352" r:id="rId4"/>
    <p:sldId id="354" r:id="rId5"/>
    <p:sldId id="307" r:id="rId6"/>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288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2B323B"/>
    <a:srgbClr val="00B09B"/>
    <a:srgbClr val="F0EEEF"/>
    <a:srgbClr val="0D95BC"/>
    <a:srgbClr val="DF361F"/>
    <a:srgbClr val="6C2B43"/>
    <a:srgbClr val="7B0051"/>
    <a:srgbClr val="063951"/>
    <a:srgbClr val="EB1E42"/>
    <a:srgbClr val="B2C484"/>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7541" autoAdjust="0"/>
    <p:restoredTop sz="96433" autoAdjust="0"/>
  </p:normalViewPr>
  <p:slideViewPr>
    <p:cSldViewPr snapToGrid="0" showGuides="1">
      <p:cViewPr varScale="1">
        <p:scale>
          <a:sx n="153" d="100"/>
          <a:sy n="153" d="100"/>
        </p:scale>
        <p:origin x="1698" y="138"/>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presProps" Target="presProps.xml"/><Relationship Id="rId3" Type="http://schemas.openxmlformats.org/officeDocument/2006/relationships/slideMaster" Target="slideMasters/slideMaster3.xml"/><Relationship Id="rId7" Type="http://schemas.openxmlformats.org/officeDocument/2006/relationships/notesMaster" Target="notesMasters/notesMaster1.xml"/><Relationship Id="rId2" Type="http://schemas.openxmlformats.org/officeDocument/2006/relationships/slideMaster" Target="slideMasters/slideMaster2.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tableStyles" Target="tableStyles.xml"/><Relationship Id="rId5" Type="http://schemas.openxmlformats.org/officeDocument/2006/relationships/slide" Target="slides/slide2.xml"/><Relationship Id="rId10" Type="http://schemas.openxmlformats.org/officeDocument/2006/relationships/theme" Target="theme/theme1.xml"/><Relationship Id="rId4" Type="http://schemas.openxmlformats.org/officeDocument/2006/relationships/slide" Target="slides/slide1.xml"/><Relationship Id="rId9"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389243F-B1BB-4202-BD78-416ACA555174}" type="datetimeFigureOut">
              <a:rPr lang="en-US" smtClean="0"/>
              <a:t>8/18/2021</a:t>
            </a:fld>
            <a:endParaRPr lang="en-US"/>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68D2766-C49B-4C1A-9FEE-6F146754B02B}" type="slidenum">
              <a:rPr lang="en-US" smtClean="0"/>
              <a:t>‹#›</a:t>
            </a:fld>
            <a:endParaRPr lang="en-US"/>
          </a:p>
        </p:txBody>
      </p:sp>
    </p:spTree>
    <p:extLst>
      <p:ext uri="{BB962C8B-B14F-4D97-AF65-F5344CB8AC3E}">
        <p14:creationId xmlns:p14="http://schemas.microsoft.com/office/powerpoint/2010/main" val="406404122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Copyright </a:t>
            </a:r>
            <a:r>
              <a:rPr lang="en-US" b="1" dirty="0"/>
              <a:t>PresentationGO.com</a:t>
            </a:r>
            <a:r>
              <a:rPr lang="en-US" dirty="0"/>
              <a:t> – The free PowerPoint and Google Slides template library</a:t>
            </a:r>
          </a:p>
        </p:txBody>
      </p:sp>
      <p:sp>
        <p:nvSpPr>
          <p:cNvPr id="4" name="Slide Number Placeholder 3"/>
          <p:cNvSpPr>
            <a:spLocks noGrp="1"/>
          </p:cNvSpPr>
          <p:nvPr>
            <p:ph type="sldNum" sz="quarter" idx="10"/>
          </p:nvPr>
        </p:nvSpPr>
        <p:spPr/>
        <p:txBody>
          <a:bodyPr/>
          <a:lstStyle/>
          <a:p>
            <a:fld id="{B68D2766-C49B-4C1A-9FEE-6F146754B02B}" type="slidenum">
              <a:rPr lang="en-US" smtClean="0"/>
              <a:t>1</a:t>
            </a:fld>
            <a:endParaRPr lang="en-US"/>
          </a:p>
        </p:txBody>
      </p:sp>
    </p:spTree>
    <p:extLst>
      <p:ext uri="{BB962C8B-B14F-4D97-AF65-F5344CB8AC3E}">
        <p14:creationId xmlns:p14="http://schemas.microsoft.com/office/powerpoint/2010/main" val="140700132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Copyright </a:t>
            </a:r>
            <a:r>
              <a:rPr lang="en-US" b="1" dirty="0"/>
              <a:t>PresentationGO.com</a:t>
            </a:r>
            <a:r>
              <a:rPr lang="en-US" dirty="0"/>
              <a:t> – The free PowerPoint and Google Slides template library</a:t>
            </a:r>
          </a:p>
        </p:txBody>
      </p:sp>
      <p:sp>
        <p:nvSpPr>
          <p:cNvPr id="4" name="Slide Number Placeholder 3"/>
          <p:cNvSpPr>
            <a:spLocks noGrp="1"/>
          </p:cNvSpPr>
          <p:nvPr>
            <p:ph type="sldNum" sz="quarter" idx="10"/>
          </p:nvPr>
        </p:nvSpPr>
        <p:spPr/>
        <p:txBody>
          <a:bodyPr/>
          <a:lstStyle/>
          <a:p>
            <a:fld id="{B68D2766-C49B-4C1A-9FEE-6F146754B02B}" type="slidenum">
              <a:rPr lang="en-US" smtClean="0"/>
              <a:t>2</a:t>
            </a:fld>
            <a:endParaRPr lang="en-US"/>
          </a:p>
        </p:txBody>
      </p:sp>
    </p:spTree>
    <p:extLst>
      <p:ext uri="{BB962C8B-B14F-4D97-AF65-F5344CB8AC3E}">
        <p14:creationId xmlns:p14="http://schemas.microsoft.com/office/powerpoint/2010/main" val="332016667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a:t>© Copyright </a:t>
            </a:r>
            <a:r>
              <a:rPr lang="en-US" b="1" dirty="0"/>
              <a:t>PresentationGO.com</a:t>
            </a:r>
            <a:r>
              <a:rPr lang="en-US" dirty="0"/>
              <a:t> – The free PowerPoint and Google Slides template library</a:t>
            </a:r>
          </a:p>
        </p:txBody>
      </p:sp>
      <p:sp>
        <p:nvSpPr>
          <p:cNvPr id="4" name="Slide Number Placeholder 3"/>
          <p:cNvSpPr>
            <a:spLocks noGrp="1"/>
          </p:cNvSpPr>
          <p:nvPr>
            <p:ph type="sldNum" sz="quarter" idx="10"/>
          </p:nvPr>
        </p:nvSpPr>
        <p:spPr/>
        <p:txBody>
          <a:bodyPr/>
          <a:lstStyle/>
          <a:p>
            <a:fld id="{B68D2766-C49B-4C1A-9FEE-6F146754B02B}" type="slidenum">
              <a:rPr lang="en-US" smtClean="0"/>
              <a:t>3</a:t>
            </a:fld>
            <a:endParaRPr lang="en-US"/>
          </a:p>
        </p:txBody>
      </p:sp>
    </p:spTree>
    <p:extLst>
      <p:ext uri="{BB962C8B-B14F-4D97-AF65-F5344CB8AC3E}">
        <p14:creationId xmlns:p14="http://schemas.microsoft.com/office/powerpoint/2010/main" val="3019326691"/>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3.xml.rels><?xml version="1.0" encoding="UTF-8" standalone="yes"?>
<Relationships xmlns="http://schemas.openxmlformats.org/package/2006/relationships"><Relationship Id="rId2" Type="http://schemas.openxmlformats.org/officeDocument/2006/relationships/hyperlink" Target="https://www.presentationgo.com/" TargetMode="External"/><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Only" preserve="1">
  <p:cSld name="Title Only">
    <p:bg>
      <p:bgPr>
        <a:gradFill>
          <a:gsLst>
            <a:gs pos="0">
              <a:srgbClr val="EFEDEE"/>
            </a:gs>
            <a:gs pos="53000">
              <a:srgbClr val="F1EFF0"/>
            </a:gs>
            <a:gs pos="77000">
              <a:srgbClr val="EFEDEE"/>
            </a:gs>
            <a:gs pos="100000">
              <a:srgbClr val="EFEBEC"/>
            </a:gs>
          </a:gsLst>
          <a:lin ang="5400000" scaled="1"/>
        </a:gra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628650" y="106331"/>
            <a:ext cx="8515350" cy="739056"/>
          </a:xfrm>
        </p:spPr>
        <p:txBody>
          <a:bodyPr>
            <a:normAutofit/>
          </a:bodyPr>
          <a:lstStyle>
            <a:lvl1pPr>
              <a:defRPr sz="3600"/>
            </a:lvl1pPr>
          </a:lstStyle>
          <a:p>
            <a:r>
              <a:rPr lang="en-US" dirty="0"/>
              <a:t>Click to edit Master title style</a:t>
            </a:r>
          </a:p>
        </p:txBody>
      </p:sp>
      <p:grpSp>
        <p:nvGrpSpPr>
          <p:cNvPr id="7" name="Group 6">
            <a:extLst>
              <a:ext uri="{FF2B5EF4-FFF2-40B4-BE49-F238E27FC236}">
                <a16:creationId xmlns:a16="http://schemas.microsoft.com/office/drawing/2014/main" id="{9FBC2BD7-7C99-476A-824B-34AEACBE09E4}"/>
              </a:ext>
            </a:extLst>
          </p:cNvPr>
          <p:cNvGrpSpPr/>
          <p:nvPr userDrawn="1"/>
        </p:nvGrpSpPr>
        <p:grpSpPr>
          <a:xfrm>
            <a:off x="9433981" y="1"/>
            <a:ext cx="1644047" cy="1816099"/>
            <a:chOff x="9433981" y="1"/>
            <a:chExt cx="1644047" cy="1816099"/>
          </a:xfrm>
        </p:grpSpPr>
        <p:sp>
          <p:nvSpPr>
            <p:cNvPr id="4" name="Rectangle: Folded Corner 3">
              <a:extLst>
                <a:ext uri="{FF2B5EF4-FFF2-40B4-BE49-F238E27FC236}">
                  <a16:creationId xmlns:a16="http://schemas.microsoft.com/office/drawing/2014/main" id="{C7ACA455-4437-4416-A6F0-33D534A6AE9F}"/>
                </a:ext>
              </a:extLst>
            </p:cNvPr>
            <p:cNvSpPr/>
            <p:nvPr userDrawn="1"/>
          </p:nvSpPr>
          <p:spPr>
            <a:xfrm>
              <a:off x="9433981" y="1"/>
              <a:ext cx="1644047" cy="1816099"/>
            </a:xfrm>
            <a:prstGeom prst="foldedCorner">
              <a:avLst/>
            </a:prstGeom>
            <a:ln>
              <a:noFill/>
            </a:ln>
            <a:effectLst>
              <a:outerShdw blurRad="101600" dist="63500" dir="2700000" algn="tl" rotWithShape="0">
                <a:prstClr val="black">
                  <a:alpha val="40000"/>
                </a:prstClr>
              </a:outerShdw>
            </a:effectLst>
          </p:spPr>
          <p:style>
            <a:lnRef idx="2">
              <a:schemeClr val="accent4">
                <a:shade val="50000"/>
              </a:schemeClr>
            </a:lnRef>
            <a:fillRef idx="1">
              <a:schemeClr val="accent4"/>
            </a:fillRef>
            <a:effectRef idx="0">
              <a:schemeClr val="accent4"/>
            </a:effectRef>
            <a:fontRef idx="minor">
              <a:schemeClr val="lt1"/>
            </a:fontRef>
          </p:style>
          <p:txBody>
            <a:bodyPr rIns="0" rtlCol="0" anchor="t"/>
            <a:lstStyle/>
            <a:p>
              <a:r>
                <a:rPr lang="en-US" sz="1400" dirty="0">
                  <a:solidFill>
                    <a:schemeClr val="accent2">
                      <a:lumMod val="50000"/>
                    </a:schemeClr>
                  </a:solidFill>
                </a:rPr>
                <a:t>To insert your own icons*:</a:t>
              </a:r>
            </a:p>
            <a:p>
              <a:endParaRPr lang="en-US" sz="1400" dirty="0">
                <a:solidFill>
                  <a:schemeClr val="accent2">
                    <a:lumMod val="50000"/>
                  </a:schemeClr>
                </a:solidFill>
              </a:endParaRPr>
            </a:p>
            <a:p>
              <a:r>
                <a:rPr lang="en-US" sz="1400" b="1" dirty="0">
                  <a:solidFill>
                    <a:schemeClr val="accent2">
                      <a:lumMod val="50000"/>
                    </a:schemeClr>
                  </a:solidFill>
                </a:rPr>
                <a:t>Insert</a:t>
              </a:r>
              <a:r>
                <a:rPr lang="en-US" sz="1400" dirty="0">
                  <a:solidFill>
                    <a:schemeClr val="accent2">
                      <a:lumMod val="50000"/>
                    </a:schemeClr>
                  </a:solidFill>
                </a:rPr>
                <a:t> &gt;&gt; </a:t>
              </a:r>
              <a:r>
                <a:rPr lang="en-US" sz="1400" b="1" dirty="0">
                  <a:solidFill>
                    <a:schemeClr val="accent2">
                      <a:lumMod val="50000"/>
                    </a:schemeClr>
                  </a:solidFill>
                </a:rPr>
                <a:t>Icons</a:t>
              </a:r>
            </a:p>
            <a:p>
              <a:endParaRPr lang="en-US" sz="1400" dirty="0">
                <a:solidFill>
                  <a:schemeClr val="accent2">
                    <a:lumMod val="50000"/>
                  </a:schemeClr>
                </a:solidFill>
              </a:endParaRPr>
            </a:p>
            <a:p>
              <a:r>
                <a:rPr lang="en-US" sz="1200" i="1" dirty="0">
                  <a:solidFill>
                    <a:schemeClr val="accent2">
                      <a:lumMod val="50000"/>
                    </a:schemeClr>
                  </a:solidFill>
                </a:rPr>
                <a:t>(*Only available to Microsoft 365 subscribers)</a:t>
              </a:r>
            </a:p>
          </p:txBody>
        </p:sp>
        <p:pic>
          <p:nvPicPr>
            <p:cNvPr id="6" name="Picture 5">
              <a:extLst>
                <a:ext uri="{FF2B5EF4-FFF2-40B4-BE49-F238E27FC236}">
                  <a16:creationId xmlns:a16="http://schemas.microsoft.com/office/drawing/2014/main" id="{97388A6D-F2E7-41F0-830B-6957780585C2}"/>
                </a:ext>
              </a:extLst>
            </p:cNvPr>
            <p:cNvPicPr>
              <a:picLocks noChangeAspect="1"/>
            </p:cNvPicPr>
            <p:nvPr userDrawn="1"/>
          </p:nvPicPr>
          <p:blipFill rotWithShape="1">
            <a:blip r:embed="rId2"/>
            <a:srcRect t="1" b="5479"/>
            <a:stretch/>
          </p:blipFill>
          <p:spPr>
            <a:xfrm>
              <a:off x="10677978" y="424090"/>
              <a:ext cx="400050" cy="657225"/>
            </a:xfrm>
            <a:prstGeom prst="rect">
              <a:avLst/>
            </a:prstGeom>
          </p:spPr>
        </p:pic>
      </p:grpSp>
    </p:spTree>
    <p:extLst>
      <p:ext uri="{BB962C8B-B14F-4D97-AF65-F5344CB8AC3E}">
        <p14:creationId xmlns:p14="http://schemas.microsoft.com/office/powerpoint/2010/main" val="288869583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28650" y="106331"/>
            <a:ext cx="8515350" cy="739056"/>
          </a:xfrm>
        </p:spPr>
        <p:txBody>
          <a:bodyPr>
            <a:normAutofit/>
          </a:bodyPr>
          <a:lstStyle>
            <a:lvl1pPr>
              <a:defRPr sz="3600"/>
            </a:lvl1pPr>
          </a:lstStyle>
          <a:p>
            <a:r>
              <a:rPr lang="en-US" dirty="0"/>
              <a:t>Click to edit Master title style</a:t>
            </a:r>
          </a:p>
        </p:txBody>
      </p:sp>
      <p:grpSp>
        <p:nvGrpSpPr>
          <p:cNvPr id="6" name="Group 5">
            <a:extLst>
              <a:ext uri="{FF2B5EF4-FFF2-40B4-BE49-F238E27FC236}">
                <a16:creationId xmlns:a16="http://schemas.microsoft.com/office/drawing/2014/main" id="{03FB2F2C-9238-4D45-94A7-5C35D93D1392}"/>
              </a:ext>
            </a:extLst>
          </p:cNvPr>
          <p:cNvGrpSpPr/>
          <p:nvPr userDrawn="1"/>
        </p:nvGrpSpPr>
        <p:grpSpPr>
          <a:xfrm>
            <a:off x="9433981" y="1"/>
            <a:ext cx="1644047" cy="1816099"/>
            <a:chOff x="9433981" y="1"/>
            <a:chExt cx="1644047" cy="1816099"/>
          </a:xfrm>
        </p:grpSpPr>
        <p:sp>
          <p:nvSpPr>
            <p:cNvPr id="7" name="Rectangle: Folded Corner 6">
              <a:extLst>
                <a:ext uri="{FF2B5EF4-FFF2-40B4-BE49-F238E27FC236}">
                  <a16:creationId xmlns:a16="http://schemas.microsoft.com/office/drawing/2014/main" id="{A21EA9FF-346A-4403-99E1-6330E0E642DA}"/>
                </a:ext>
              </a:extLst>
            </p:cNvPr>
            <p:cNvSpPr/>
            <p:nvPr userDrawn="1"/>
          </p:nvSpPr>
          <p:spPr>
            <a:xfrm>
              <a:off x="9433981" y="1"/>
              <a:ext cx="1644047" cy="1816099"/>
            </a:xfrm>
            <a:prstGeom prst="foldedCorner">
              <a:avLst/>
            </a:prstGeom>
            <a:ln>
              <a:noFill/>
            </a:ln>
            <a:effectLst>
              <a:outerShdw blurRad="101600" dist="63500" dir="2700000" algn="tl" rotWithShape="0">
                <a:prstClr val="black">
                  <a:alpha val="40000"/>
                </a:prstClr>
              </a:outerShdw>
            </a:effectLst>
          </p:spPr>
          <p:style>
            <a:lnRef idx="2">
              <a:schemeClr val="accent4">
                <a:shade val="50000"/>
              </a:schemeClr>
            </a:lnRef>
            <a:fillRef idx="1">
              <a:schemeClr val="accent4"/>
            </a:fillRef>
            <a:effectRef idx="0">
              <a:schemeClr val="accent4"/>
            </a:effectRef>
            <a:fontRef idx="minor">
              <a:schemeClr val="lt1"/>
            </a:fontRef>
          </p:style>
          <p:txBody>
            <a:bodyPr rIns="0" rtlCol="0" anchor="t"/>
            <a:lstStyle/>
            <a:p>
              <a:r>
                <a:rPr lang="en-US" sz="1400" dirty="0">
                  <a:solidFill>
                    <a:schemeClr val="accent2">
                      <a:lumMod val="50000"/>
                    </a:schemeClr>
                  </a:solidFill>
                </a:rPr>
                <a:t>To insert your own icons*:</a:t>
              </a:r>
            </a:p>
            <a:p>
              <a:endParaRPr lang="en-US" sz="1400" dirty="0">
                <a:solidFill>
                  <a:schemeClr val="accent2">
                    <a:lumMod val="50000"/>
                  </a:schemeClr>
                </a:solidFill>
              </a:endParaRPr>
            </a:p>
            <a:p>
              <a:r>
                <a:rPr lang="en-US" sz="1400" b="1" dirty="0">
                  <a:solidFill>
                    <a:schemeClr val="accent2">
                      <a:lumMod val="50000"/>
                    </a:schemeClr>
                  </a:solidFill>
                </a:rPr>
                <a:t>Insert</a:t>
              </a:r>
              <a:r>
                <a:rPr lang="en-US" sz="1400" dirty="0">
                  <a:solidFill>
                    <a:schemeClr val="accent2">
                      <a:lumMod val="50000"/>
                    </a:schemeClr>
                  </a:solidFill>
                </a:rPr>
                <a:t> &gt;&gt; </a:t>
              </a:r>
              <a:r>
                <a:rPr lang="en-US" sz="1400" b="1" dirty="0">
                  <a:solidFill>
                    <a:schemeClr val="accent2">
                      <a:lumMod val="50000"/>
                    </a:schemeClr>
                  </a:solidFill>
                </a:rPr>
                <a:t>Icons</a:t>
              </a:r>
            </a:p>
            <a:p>
              <a:endParaRPr lang="en-US" sz="1400" dirty="0">
                <a:solidFill>
                  <a:schemeClr val="accent2">
                    <a:lumMod val="50000"/>
                  </a:schemeClr>
                </a:solidFill>
              </a:endParaRPr>
            </a:p>
            <a:p>
              <a:r>
                <a:rPr lang="en-US" sz="1200" i="1" dirty="0">
                  <a:solidFill>
                    <a:schemeClr val="accent2">
                      <a:lumMod val="50000"/>
                    </a:schemeClr>
                  </a:solidFill>
                </a:rPr>
                <a:t>(*Only available to Microsoft 365 subscribers)</a:t>
              </a:r>
            </a:p>
          </p:txBody>
        </p:sp>
        <p:pic>
          <p:nvPicPr>
            <p:cNvPr id="8" name="Picture 7">
              <a:extLst>
                <a:ext uri="{FF2B5EF4-FFF2-40B4-BE49-F238E27FC236}">
                  <a16:creationId xmlns:a16="http://schemas.microsoft.com/office/drawing/2014/main" id="{F52EC167-F9B1-4085-86E7-C378D6346E24}"/>
                </a:ext>
              </a:extLst>
            </p:cNvPr>
            <p:cNvPicPr>
              <a:picLocks noChangeAspect="1"/>
            </p:cNvPicPr>
            <p:nvPr userDrawn="1"/>
          </p:nvPicPr>
          <p:blipFill rotWithShape="1">
            <a:blip r:embed="rId2"/>
            <a:srcRect t="1" b="5479"/>
            <a:stretch/>
          </p:blipFill>
          <p:spPr>
            <a:xfrm>
              <a:off x="10677978" y="424090"/>
              <a:ext cx="400050" cy="657225"/>
            </a:xfrm>
            <a:prstGeom prst="rect">
              <a:avLst/>
            </a:prstGeom>
          </p:spPr>
        </p:pic>
      </p:grpSp>
    </p:spTree>
    <p:extLst>
      <p:ext uri="{BB962C8B-B14F-4D97-AF65-F5344CB8AC3E}">
        <p14:creationId xmlns:p14="http://schemas.microsoft.com/office/powerpoint/2010/main" val="150892151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Designed by PresentationGo">
    <p:bg>
      <p:bgPr>
        <a:gradFill>
          <a:gsLst>
            <a:gs pos="0">
              <a:srgbClr val="323A45"/>
            </a:gs>
            <a:gs pos="35000">
              <a:srgbClr val="323A45"/>
            </a:gs>
            <a:gs pos="100000">
              <a:srgbClr val="1C2026"/>
            </a:gs>
          </a:gsLst>
          <a:path path="circle">
            <a:fillToRect l="50000" t="-80000" r="50000" b="180000"/>
          </a:path>
        </a:gradFill>
        <a:effectLst/>
      </p:bgPr>
    </p:bg>
    <p:spTree>
      <p:nvGrpSpPr>
        <p:cNvPr id="1" name=""/>
        <p:cNvGrpSpPr/>
        <p:nvPr/>
      </p:nvGrpSpPr>
      <p:grpSpPr>
        <a:xfrm>
          <a:off x="0" y="0"/>
          <a:ext cx="0" cy="0"/>
          <a:chOff x="0" y="0"/>
          <a:chExt cx="0" cy="0"/>
        </a:xfrm>
      </p:grpSpPr>
      <p:sp>
        <p:nvSpPr>
          <p:cNvPr id="5" name="Rectangle 4"/>
          <p:cNvSpPr/>
          <p:nvPr userDrawn="1"/>
        </p:nvSpPr>
        <p:spPr>
          <a:xfrm>
            <a:off x="0" y="3152955"/>
            <a:ext cx="9144000" cy="552091"/>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schemeClr val="bg1">
                    <a:lumMod val="50000"/>
                  </a:schemeClr>
                </a:solidFill>
                <a:effectLst/>
                <a:uLnTx/>
                <a:uFillTx/>
                <a:latin typeface="+mn-lt"/>
                <a:ea typeface="+mn-ea"/>
                <a:cs typeface="+mn-cs"/>
              </a:rPr>
              <a:t>www</a:t>
            </a:r>
            <a:r>
              <a:rPr kumimoji="0" lang="en-US" sz="2000" b="0" i="0" u="none" strike="noStrike" kern="1200" cap="none" spc="0" normalizeH="0" baseline="0" noProof="0">
                <a:ln>
                  <a:noFill/>
                </a:ln>
                <a:solidFill>
                  <a:schemeClr val="bg1">
                    <a:lumMod val="50000"/>
                  </a:schemeClr>
                </a:solidFill>
                <a:effectLst/>
                <a:uLnTx/>
                <a:uFillTx/>
                <a:latin typeface="+mn-lt"/>
                <a:ea typeface="+mn-ea"/>
                <a:cs typeface="+mn-cs"/>
              </a:rPr>
              <a:t>.</a:t>
            </a:r>
            <a:r>
              <a:rPr kumimoji="0" lang="en-US" sz="2800" b="0" i="0" u="none" strike="noStrike" kern="1200" cap="none" spc="0" normalizeH="0" baseline="0" noProof="0">
                <a:ln>
                  <a:noFill/>
                </a:ln>
                <a:solidFill>
                  <a:srgbClr val="A5CD00"/>
                </a:solidFill>
                <a:effectLst/>
                <a:uLnTx/>
                <a:uFillTx/>
                <a:latin typeface="+mn-lt"/>
                <a:ea typeface="+mn-ea"/>
                <a:cs typeface="+mn-cs"/>
              </a:rPr>
              <a:t>PresentationGO</a:t>
            </a:r>
            <a:r>
              <a:rPr kumimoji="0" lang="en-US" sz="2000" b="0" i="0" u="none" strike="noStrike" kern="1200" cap="none" spc="0" normalizeH="0" baseline="0" noProof="0">
                <a:ln>
                  <a:noFill/>
                </a:ln>
                <a:solidFill>
                  <a:schemeClr val="bg1">
                    <a:lumMod val="50000"/>
                  </a:schemeClr>
                </a:solidFill>
                <a:effectLst/>
                <a:uLnTx/>
                <a:uFillTx/>
                <a:latin typeface="+mn-lt"/>
                <a:ea typeface="+mn-ea"/>
                <a:cs typeface="+mn-cs"/>
              </a:rPr>
              <a:t>.</a:t>
            </a:r>
            <a:r>
              <a:rPr kumimoji="0" lang="en-US" sz="2000" b="0" i="0" u="none" strike="noStrike" kern="1200" cap="none" spc="0" normalizeH="0" baseline="0" noProof="0" dirty="0">
                <a:ln>
                  <a:noFill/>
                </a:ln>
                <a:solidFill>
                  <a:schemeClr val="bg1">
                    <a:lumMod val="50000"/>
                  </a:schemeClr>
                </a:solidFill>
                <a:effectLst/>
                <a:uLnTx/>
                <a:uFillTx/>
                <a:latin typeface="+mn-lt"/>
                <a:ea typeface="+mn-ea"/>
                <a:cs typeface="+mn-cs"/>
              </a:rPr>
              <a:t>com</a:t>
            </a:r>
            <a:endParaRPr kumimoji="0" lang="en-US" sz="2800" b="0" i="0" u="none" strike="noStrike" kern="1200" cap="none" spc="0" normalizeH="0" baseline="0" noProof="0" dirty="0">
              <a:ln>
                <a:noFill/>
              </a:ln>
              <a:solidFill>
                <a:schemeClr val="bg1">
                  <a:lumMod val="50000"/>
                </a:schemeClr>
              </a:solidFill>
              <a:effectLst/>
              <a:uLnTx/>
              <a:uFillTx/>
              <a:latin typeface="+mn-lt"/>
              <a:ea typeface="+mn-ea"/>
              <a:cs typeface="+mn-cs"/>
            </a:endParaRPr>
          </a:p>
        </p:txBody>
      </p:sp>
      <p:sp>
        <p:nvSpPr>
          <p:cNvPr id="6" name="Rectangle 5">
            <a:hlinkClick r:id="rId2"/>
          </p:cNvPr>
          <p:cNvSpPr/>
          <p:nvPr userDrawn="1"/>
        </p:nvSpPr>
        <p:spPr>
          <a:xfrm>
            <a:off x="2048933" y="3071723"/>
            <a:ext cx="5046133" cy="71455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extBox 1"/>
          <p:cNvSpPr txBox="1"/>
          <p:nvPr userDrawn="1"/>
        </p:nvSpPr>
        <p:spPr>
          <a:xfrm>
            <a:off x="2673959" y="5982900"/>
            <a:ext cx="3796079" cy="646331"/>
          </a:xfrm>
          <a:prstGeom prst="rect">
            <a:avLst/>
          </a:prstGeom>
          <a:noFill/>
        </p:spPr>
        <p:txBody>
          <a:bodyPr wrap="square" rtlCol="0" anchor="ctr">
            <a:spAutoFit/>
          </a:bodyPr>
          <a:lstStyle/>
          <a:p>
            <a:pPr algn="ctr"/>
            <a:r>
              <a:rPr lang="en-US" dirty="0">
                <a:solidFill>
                  <a:srgbClr val="A5CD00"/>
                </a:solidFill>
              </a:rPr>
              <a:t>T</a:t>
            </a:r>
            <a:r>
              <a:rPr lang="en-US" baseline="0" dirty="0">
                <a:solidFill>
                  <a:srgbClr val="A5CD00"/>
                </a:solidFill>
              </a:rPr>
              <a:t>he free PowerPoint and Google Slides template library</a:t>
            </a:r>
            <a:endParaRPr lang="en-US" dirty="0">
              <a:solidFill>
                <a:srgbClr val="A5CD00"/>
              </a:solidFill>
            </a:endParaRPr>
          </a:p>
        </p:txBody>
      </p:sp>
      <p:sp>
        <p:nvSpPr>
          <p:cNvPr id="8" name="TextBox 7"/>
          <p:cNvSpPr txBox="1"/>
          <p:nvPr userDrawn="1"/>
        </p:nvSpPr>
        <p:spPr>
          <a:xfrm>
            <a:off x="3459936" y="2633133"/>
            <a:ext cx="2224135" cy="369332"/>
          </a:xfrm>
          <a:prstGeom prst="rect">
            <a:avLst/>
          </a:prstGeom>
          <a:noFill/>
        </p:spPr>
        <p:txBody>
          <a:bodyPr wrap="none" rtlCol="0" anchor="ctr">
            <a:spAutoFit/>
          </a:bodyPr>
          <a:lstStyle/>
          <a:p>
            <a:pPr algn="ctr"/>
            <a:r>
              <a:rPr lang="en-US">
                <a:solidFill>
                  <a:schemeClr val="bg1"/>
                </a:solidFill>
                <a:effectLst/>
              </a:rPr>
              <a:t>Designed</a:t>
            </a:r>
            <a:r>
              <a:rPr lang="en-US" baseline="0">
                <a:solidFill>
                  <a:schemeClr val="bg1"/>
                </a:solidFill>
                <a:effectLst/>
              </a:rPr>
              <a:t> with         by</a:t>
            </a:r>
            <a:endParaRPr lang="en-US" dirty="0">
              <a:solidFill>
                <a:schemeClr val="bg1"/>
              </a:solidFill>
              <a:effectLst/>
            </a:endParaRPr>
          </a:p>
        </p:txBody>
      </p:sp>
      <p:sp>
        <p:nvSpPr>
          <p:cNvPr id="9" name="Freeform 290"/>
          <p:cNvSpPr/>
          <p:nvPr userDrawn="1"/>
        </p:nvSpPr>
        <p:spPr>
          <a:xfrm>
            <a:off x="4977441" y="2705803"/>
            <a:ext cx="261456" cy="223991"/>
          </a:xfrm>
          <a:custGeom>
            <a:avLst/>
            <a:gdLst/>
            <a:ahLst/>
            <a:cxnLst/>
            <a:rect l="l" t="t" r="r" b="b"/>
            <a:pathLst>
              <a:path w="504825" h="432707">
                <a:moveTo>
                  <a:pt x="134658" y="0"/>
                </a:moveTo>
                <a:cubicBezTo>
                  <a:pt x="146301" y="0"/>
                  <a:pt x="158180" y="2019"/>
                  <a:pt x="170294" y="6057"/>
                </a:cubicBezTo>
                <a:cubicBezTo>
                  <a:pt x="182407" y="10095"/>
                  <a:pt x="193676" y="15541"/>
                  <a:pt x="204099" y="22396"/>
                </a:cubicBezTo>
                <a:cubicBezTo>
                  <a:pt x="214522" y="29251"/>
                  <a:pt x="223490" y="35683"/>
                  <a:pt x="231002" y="41693"/>
                </a:cubicBezTo>
                <a:cubicBezTo>
                  <a:pt x="238514" y="47703"/>
                  <a:pt x="245652" y="54088"/>
                  <a:pt x="252412" y="60849"/>
                </a:cubicBezTo>
                <a:cubicBezTo>
                  <a:pt x="259174" y="54088"/>
                  <a:pt x="266310" y="47703"/>
                  <a:pt x="273823" y="41693"/>
                </a:cubicBezTo>
                <a:cubicBezTo>
                  <a:pt x="281334" y="35683"/>
                  <a:pt x="290303" y="29251"/>
                  <a:pt x="300726" y="22396"/>
                </a:cubicBezTo>
                <a:cubicBezTo>
                  <a:pt x="311149" y="15541"/>
                  <a:pt x="322417" y="10095"/>
                  <a:pt x="334531" y="6057"/>
                </a:cubicBezTo>
                <a:cubicBezTo>
                  <a:pt x="346645" y="2019"/>
                  <a:pt x="358524" y="0"/>
                  <a:pt x="370167" y="0"/>
                </a:cubicBezTo>
                <a:cubicBezTo>
                  <a:pt x="412236" y="0"/>
                  <a:pt x="445197" y="11644"/>
                  <a:pt x="469048" y="34932"/>
                </a:cubicBezTo>
                <a:cubicBezTo>
                  <a:pt x="492899" y="58220"/>
                  <a:pt x="504825" y="90523"/>
                  <a:pt x="504825" y="131840"/>
                </a:cubicBezTo>
                <a:cubicBezTo>
                  <a:pt x="504825" y="173346"/>
                  <a:pt x="483321" y="215602"/>
                  <a:pt x="440313" y="258610"/>
                </a:cubicBezTo>
                <a:lnTo>
                  <a:pt x="264807" y="427636"/>
                </a:lnTo>
                <a:cubicBezTo>
                  <a:pt x="261427" y="431017"/>
                  <a:pt x="257295" y="432707"/>
                  <a:pt x="252412" y="432707"/>
                </a:cubicBezTo>
                <a:cubicBezTo>
                  <a:pt x="247529" y="432707"/>
                  <a:pt x="243398" y="431017"/>
                  <a:pt x="240018" y="427636"/>
                </a:cubicBezTo>
                <a:lnTo>
                  <a:pt x="64230" y="258047"/>
                </a:lnTo>
                <a:cubicBezTo>
                  <a:pt x="62351" y="256544"/>
                  <a:pt x="59770" y="254103"/>
                  <a:pt x="56482" y="250722"/>
                </a:cubicBezTo>
                <a:cubicBezTo>
                  <a:pt x="53196" y="247342"/>
                  <a:pt x="47984" y="241191"/>
                  <a:pt x="40848" y="232270"/>
                </a:cubicBezTo>
                <a:cubicBezTo>
                  <a:pt x="33712" y="223349"/>
                  <a:pt x="27326" y="214194"/>
                  <a:pt x="21692" y="204803"/>
                </a:cubicBezTo>
                <a:cubicBezTo>
                  <a:pt x="16057" y="195413"/>
                  <a:pt x="11035" y="184051"/>
                  <a:pt x="6620" y="170717"/>
                </a:cubicBezTo>
                <a:cubicBezTo>
                  <a:pt x="2207" y="157382"/>
                  <a:pt x="0" y="144423"/>
                  <a:pt x="0" y="131840"/>
                </a:cubicBezTo>
                <a:cubicBezTo>
                  <a:pt x="0" y="90523"/>
                  <a:pt x="11926" y="58220"/>
                  <a:pt x="35777" y="34932"/>
                </a:cubicBezTo>
                <a:cubicBezTo>
                  <a:pt x="59629" y="11644"/>
                  <a:pt x="92588" y="0"/>
                  <a:pt x="134658" y="0"/>
                </a:cubicBezTo>
                <a:close/>
              </a:path>
            </a:pathLst>
          </a:custGeom>
          <a:solidFill>
            <a:srgbClr val="D9002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412041904"/>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theme" Target="../theme/theme1.xml"/><Relationship Id="rId1" Type="http://schemas.openxmlformats.org/officeDocument/2006/relationships/slideLayout" Target="../slideLayouts/slideLayout1.xml"/><Relationship Id="rId4" Type="http://schemas.openxmlformats.org/officeDocument/2006/relationships/hyperlink" Target="http://www.presentationgo.com/" TargetMode="External"/></Relationships>
</file>

<file path=ppt/slideMasters/_rels/slideMaster2.xml.rels><?xml version="1.0" encoding="UTF-8" standalone="yes"?>
<Relationships xmlns="http://schemas.openxmlformats.org/package/2006/relationships"><Relationship Id="rId3" Type="http://schemas.openxmlformats.org/officeDocument/2006/relationships/hyperlink" Target="http://www.presentationgo.com/" TargetMode="External"/><Relationship Id="rId2" Type="http://schemas.openxmlformats.org/officeDocument/2006/relationships/theme" Target="../theme/theme2.xml"/><Relationship Id="rId1" Type="http://schemas.openxmlformats.org/officeDocument/2006/relationships/slideLayout" Target="../slideLayouts/slideLayout2.xml"/><Relationship Id="rId4" Type="http://schemas.openxmlformats.org/officeDocument/2006/relationships/image" Target="../media/image1.png"/></Relationships>
</file>

<file path=ppt/slideMasters/_rels/slideMaster3.xml.rels><?xml version="1.0" encoding="UTF-8" standalone="yes"?>
<Relationships xmlns="http://schemas.openxmlformats.org/package/2006/relationships"><Relationship Id="rId2" Type="http://schemas.openxmlformats.org/officeDocument/2006/relationships/theme" Target="../theme/theme3.xml"/><Relationship Id="rId1" Type="http://schemas.openxmlformats.org/officeDocument/2006/relationships/slideLayout" Target="../slideLayouts/slideLayout3.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gradFill>
          <a:gsLst>
            <a:gs pos="0">
              <a:srgbClr val="EFEDEE"/>
            </a:gs>
            <a:gs pos="53000">
              <a:srgbClr val="F1EFF0"/>
            </a:gs>
            <a:gs pos="77000">
              <a:srgbClr val="EFEDEE"/>
            </a:gs>
            <a:gs pos="100000">
              <a:srgbClr val="EFEBEC"/>
            </a:gs>
          </a:gsLst>
          <a:lin ang="5400000" scaled="1"/>
        </a:gra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106332"/>
            <a:ext cx="7886700" cy="739056"/>
          </a:xfrm>
          <a:prstGeom prst="rect">
            <a:avLst/>
          </a:prstGeom>
        </p:spPr>
        <p:txBody>
          <a:bodyPr rIns="0">
            <a:normAutofit/>
          </a:bodyPr>
          <a:lstStyle/>
          <a:p>
            <a:pPr marL="0" lvl="0"/>
            <a:r>
              <a:rPr lang="en-US"/>
              <a:t>Click to edit Master title style</a:t>
            </a:r>
          </a:p>
        </p:txBody>
      </p:sp>
      <p:sp>
        <p:nvSpPr>
          <p:cNvPr id="3" name="Text Placeholder 2"/>
          <p:cNvSpPr>
            <a:spLocks noGrp="1"/>
          </p:cNvSpPr>
          <p:nvPr>
            <p:ph type="body" idx="1"/>
          </p:nvPr>
        </p:nvSpPr>
        <p:spPr>
          <a:xfrm>
            <a:off x="628650" y="1219200"/>
            <a:ext cx="7886700" cy="4957763"/>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Rectangle 8"/>
          <p:cNvSpPr/>
          <p:nvPr userDrawn="1"/>
        </p:nvSpPr>
        <p:spPr>
          <a:xfrm>
            <a:off x="0" y="6305910"/>
            <a:ext cx="9144000" cy="55209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bIns="9144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150" normalizeH="0" baseline="0" noProof="0" dirty="0">
                <a:ln>
                  <a:noFill/>
                </a:ln>
                <a:solidFill>
                  <a:prstClr val="white">
                    <a:lumMod val="75000"/>
                  </a:prstClr>
                </a:solidFill>
                <a:effectLst/>
                <a:uLnTx/>
                <a:uFillTx/>
                <a:latin typeface="+mn-lt"/>
                <a:ea typeface="+mn-ea"/>
                <a:cs typeface="+mn-cs"/>
              </a:rPr>
              <a:t>www.</a:t>
            </a:r>
            <a:r>
              <a:rPr kumimoji="0" lang="en-US" sz="3200" b="0" i="0" u="none" strike="noStrike" kern="1200" cap="none" spc="150" normalizeH="0" baseline="0" noProof="0" dirty="0">
                <a:ln>
                  <a:noFill/>
                </a:ln>
                <a:solidFill>
                  <a:prstClr val="black">
                    <a:lumMod val="85000"/>
                    <a:lumOff val="15000"/>
                  </a:prstClr>
                </a:solidFill>
                <a:effectLst/>
                <a:uLnTx/>
                <a:uFillTx/>
                <a:latin typeface="+mn-lt"/>
                <a:ea typeface="+mn-ea"/>
                <a:cs typeface="+mn-cs"/>
              </a:rPr>
              <a:t>presentationgo</a:t>
            </a:r>
            <a:r>
              <a:rPr kumimoji="0" lang="en-US" sz="3200" b="0" i="0" u="none" strike="noStrike" kern="1200" cap="none" spc="150" normalizeH="0" baseline="0" noProof="0" dirty="0">
                <a:ln>
                  <a:noFill/>
                </a:ln>
                <a:solidFill>
                  <a:prstClr val="white">
                    <a:lumMod val="75000"/>
                  </a:prstClr>
                </a:solidFill>
                <a:effectLst/>
                <a:uLnTx/>
                <a:uFillTx/>
                <a:latin typeface="+mn-lt"/>
                <a:ea typeface="+mn-ea"/>
                <a:cs typeface="+mn-cs"/>
              </a:rPr>
              <a:t>.com</a:t>
            </a:r>
          </a:p>
        </p:txBody>
      </p:sp>
      <p:sp>
        <p:nvSpPr>
          <p:cNvPr id="23" name="Freeform 22"/>
          <p:cNvSpPr/>
          <p:nvPr userDrawn="1"/>
        </p:nvSpPr>
        <p:spPr>
          <a:xfrm rot="5400000">
            <a:off x="91178" y="116438"/>
            <a:ext cx="369496" cy="570902"/>
          </a:xfrm>
          <a:custGeom>
            <a:avLst/>
            <a:gdLst>
              <a:gd name="connsiteX0" fmla="*/ 210916 w 1034764"/>
              <a:gd name="connsiteY0" fmla="*/ 535701 h 1598797"/>
              <a:gd name="connsiteX1" fmla="*/ 331908 w 1034764"/>
              <a:gd name="connsiteY1" fmla="*/ 284049 h 1598797"/>
              <a:gd name="connsiteX2" fmla="*/ 741774 w 1034764"/>
              <a:gd name="connsiteY2" fmla="*/ 315409 h 1598797"/>
              <a:gd name="connsiteX3" fmla="*/ 403935 w 1034764"/>
              <a:gd name="connsiteY3" fmla="*/ 375418 h 1598797"/>
              <a:gd name="connsiteX4" fmla="*/ 266699 w 1034764"/>
              <a:gd name="connsiteY4" fmla="*/ 689905 h 1598797"/>
              <a:gd name="connsiteX5" fmla="*/ 266698 w 1034764"/>
              <a:gd name="connsiteY5" fmla="*/ 689907 h 1598797"/>
              <a:gd name="connsiteX6" fmla="*/ 210916 w 1034764"/>
              <a:gd name="connsiteY6" fmla="*/ 535701 h 1598797"/>
              <a:gd name="connsiteX7" fmla="*/ 134938 w 1034764"/>
              <a:gd name="connsiteY7" fmla="*/ 517381 h 1598797"/>
              <a:gd name="connsiteX8" fmla="*/ 517383 w 1034764"/>
              <a:gd name="connsiteY8" fmla="*/ 899826 h 1598797"/>
              <a:gd name="connsiteX9" fmla="*/ 899828 w 1034764"/>
              <a:gd name="connsiteY9" fmla="*/ 517381 h 1598797"/>
              <a:gd name="connsiteX10" fmla="*/ 517383 w 1034764"/>
              <a:gd name="connsiteY10" fmla="*/ 134936 h 1598797"/>
              <a:gd name="connsiteX11" fmla="*/ 134938 w 1034764"/>
              <a:gd name="connsiteY11" fmla="*/ 517381 h 1598797"/>
              <a:gd name="connsiteX12" fmla="*/ 0 w 1034764"/>
              <a:gd name="connsiteY12" fmla="*/ 517382 h 1598797"/>
              <a:gd name="connsiteX13" fmla="*/ 517382 w 1034764"/>
              <a:gd name="connsiteY13" fmla="*/ 0 h 1598797"/>
              <a:gd name="connsiteX14" fmla="*/ 1034764 w 1034764"/>
              <a:gd name="connsiteY14" fmla="*/ 517382 h 1598797"/>
              <a:gd name="connsiteX15" fmla="*/ 621653 w 1034764"/>
              <a:gd name="connsiteY15" fmla="*/ 1024253 h 1598797"/>
              <a:gd name="connsiteX16" fmla="*/ 620527 w 1034764"/>
              <a:gd name="connsiteY16" fmla="*/ 1024366 h 1598797"/>
              <a:gd name="connsiteX17" fmla="*/ 662992 w 1034764"/>
              <a:gd name="connsiteY17" fmla="*/ 1598797 h 1598797"/>
              <a:gd name="connsiteX18" fmla="*/ 371775 w 1034764"/>
              <a:gd name="connsiteY18" fmla="*/ 1598797 h 1598797"/>
              <a:gd name="connsiteX19" fmla="*/ 414241 w 1034764"/>
              <a:gd name="connsiteY19" fmla="*/ 1024367 h 1598797"/>
              <a:gd name="connsiteX20" fmla="*/ 413112 w 1034764"/>
              <a:gd name="connsiteY20" fmla="*/ 1024253 h 1598797"/>
              <a:gd name="connsiteX21" fmla="*/ 0 w 1034764"/>
              <a:gd name="connsiteY21" fmla="*/ 517382 h 15987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34764" h="1598797">
                <a:moveTo>
                  <a:pt x="210916" y="535701"/>
                </a:moveTo>
                <a:cubicBezTo>
                  <a:pt x="207764" y="443901"/>
                  <a:pt x="249915" y="348683"/>
                  <a:pt x="331908" y="284049"/>
                </a:cubicBezTo>
                <a:cubicBezTo>
                  <a:pt x="463097" y="180634"/>
                  <a:pt x="646600" y="194675"/>
                  <a:pt x="741774" y="315409"/>
                </a:cubicBezTo>
                <a:cubicBezTo>
                  <a:pt x="631231" y="275026"/>
                  <a:pt x="502220" y="297941"/>
                  <a:pt x="403935" y="375418"/>
                </a:cubicBezTo>
                <a:cubicBezTo>
                  <a:pt x="305650" y="452895"/>
                  <a:pt x="253243" y="572989"/>
                  <a:pt x="266699" y="689905"/>
                </a:cubicBezTo>
                <a:lnTo>
                  <a:pt x="266698" y="689907"/>
                </a:lnTo>
                <a:cubicBezTo>
                  <a:pt x="231008" y="644631"/>
                  <a:pt x="212807" y="590781"/>
                  <a:pt x="210916" y="535701"/>
                </a:cubicBezTo>
                <a:close/>
                <a:moveTo>
                  <a:pt x="134938" y="517381"/>
                </a:moveTo>
                <a:cubicBezTo>
                  <a:pt x="134938" y="728600"/>
                  <a:pt x="306164" y="899826"/>
                  <a:pt x="517383" y="899826"/>
                </a:cubicBezTo>
                <a:cubicBezTo>
                  <a:pt x="728602" y="899826"/>
                  <a:pt x="899828" y="728600"/>
                  <a:pt x="899828" y="517381"/>
                </a:cubicBezTo>
                <a:cubicBezTo>
                  <a:pt x="899828" y="306162"/>
                  <a:pt x="728602" y="134936"/>
                  <a:pt x="517383" y="134936"/>
                </a:cubicBezTo>
                <a:cubicBezTo>
                  <a:pt x="306164" y="134936"/>
                  <a:pt x="134938" y="306162"/>
                  <a:pt x="134938" y="517381"/>
                </a:cubicBezTo>
                <a:close/>
                <a:moveTo>
                  <a:pt x="0" y="517382"/>
                </a:moveTo>
                <a:cubicBezTo>
                  <a:pt x="0" y="231640"/>
                  <a:pt x="231640" y="0"/>
                  <a:pt x="517382" y="0"/>
                </a:cubicBezTo>
                <a:cubicBezTo>
                  <a:pt x="803124" y="0"/>
                  <a:pt x="1034764" y="231640"/>
                  <a:pt x="1034764" y="517382"/>
                </a:cubicBezTo>
                <a:cubicBezTo>
                  <a:pt x="1034764" y="767406"/>
                  <a:pt x="857415" y="976008"/>
                  <a:pt x="621653" y="1024253"/>
                </a:cubicBezTo>
                <a:lnTo>
                  <a:pt x="620527" y="1024366"/>
                </a:lnTo>
                <a:lnTo>
                  <a:pt x="662992" y="1598797"/>
                </a:lnTo>
                <a:lnTo>
                  <a:pt x="371775" y="1598797"/>
                </a:lnTo>
                <a:lnTo>
                  <a:pt x="414241" y="1024367"/>
                </a:lnTo>
                <a:lnTo>
                  <a:pt x="413112" y="1024253"/>
                </a:lnTo>
                <a:cubicBezTo>
                  <a:pt x="177349" y="976008"/>
                  <a:pt x="0" y="767406"/>
                  <a:pt x="0" y="517382"/>
                </a:cubicBezTo>
                <a:close/>
              </a:path>
            </a:pathLst>
          </a:custGeom>
          <a:solidFill>
            <a:schemeClr val="bg1"/>
          </a:solidFill>
          <a:ln>
            <a:noFill/>
          </a:ln>
          <a:effectLst>
            <a:outerShdw blurRad="12700" dist="12700" dir="2700000" algn="tl" rotWithShape="0">
              <a:schemeClr val="bg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lvl="0" algn="ctr"/>
            <a:endParaRPr lang="en-US"/>
          </a:p>
        </p:txBody>
      </p:sp>
      <p:grpSp>
        <p:nvGrpSpPr>
          <p:cNvPr id="8" name="Group 7"/>
          <p:cNvGrpSpPr/>
          <p:nvPr userDrawn="1"/>
        </p:nvGrpSpPr>
        <p:grpSpPr>
          <a:xfrm>
            <a:off x="-1654908" y="-73804"/>
            <a:ext cx="1569183" cy="612144"/>
            <a:chOff x="-2096383" y="21447"/>
            <a:chExt cx="1569183" cy="612144"/>
          </a:xfrm>
        </p:grpSpPr>
        <p:sp>
          <p:nvSpPr>
            <p:cNvPr id="10" name="TextBox 9"/>
            <p:cNvSpPr txBox="1"/>
            <p:nvPr userDrawn="1"/>
          </p:nvSpPr>
          <p:spPr>
            <a:xfrm>
              <a:off x="-2096383" y="21447"/>
              <a:ext cx="365806" cy="246221"/>
            </a:xfrm>
            <a:prstGeom prst="rect">
              <a:avLst/>
            </a:prstGeom>
            <a:noFill/>
          </p:spPr>
          <p:txBody>
            <a:bodyPr wrap="none" rtlCol="0">
              <a:spAutoFit/>
            </a:bodyPr>
            <a:lstStyle/>
            <a:p>
              <a:r>
                <a:rPr lang="en-US" sz="1000" dirty="0">
                  <a:latin typeface="Open Sans" panose="020B0606030504020204" pitchFamily="34" charset="0"/>
                  <a:ea typeface="Open Sans" panose="020B0606030504020204" pitchFamily="34" charset="0"/>
                  <a:cs typeface="Open Sans" panose="020B0606030504020204" pitchFamily="34" charset="0"/>
                </a:rPr>
                <a:t>By:</a:t>
              </a:r>
            </a:p>
          </p:txBody>
        </p:sp>
        <p:sp>
          <p:nvSpPr>
            <p:cNvPr id="11" name="TextBox 10"/>
            <p:cNvSpPr txBox="1"/>
            <p:nvPr userDrawn="1"/>
          </p:nvSpPr>
          <p:spPr>
            <a:xfrm>
              <a:off x="-1002010" y="387370"/>
              <a:ext cx="474810" cy="246221"/>
            </a:xfrm>
            <a:prstGeom prst="rect">
              <a:avLst/>
            </a:prstGeom>
            <a:noFill/>
          </p:spPr>
          <p:txBody>
            <a:bodyPr wrap="none" rtlCol="0">
              <a:spAutoFit/>
            </a:bodyPr>
            <a:lstStyle/>
            <a:p>
              <a:r>
                <a:rPr lang="en-US" sz="1000" dirty="0">
                  <a:latin typeface="Open Sans" panose="020B0606030504020204" pitchFamily="34" charset="0"/>
                  <a:ea typeface="Open Sans" panose="020B0606030504020204" pitchFamily="34" charset="0"/>
                  <a:cs typeface="Open Sans" panose="020B0606030504020204" pitchFamily="34" charset="0"/>
                </a:rPr>
                <a:t>.com</a:t>
              </a:r>
            </a:p>
          </p:txBody>
        </p:sp>
        <p:pic>
          <p:nvPicPr>
            <p:cNvPr id="12" name="Picture 11"/>
            <p:cNvPicPr>
              <a:picLocks noChangeAspect="1"/>
            </p:cNvPicPr>
            <p:nvPr userDrawn="1"/>
          </p:nvPicPr>
          <p:blipFill>
            <a:blip r:embed="rId3"/>
            <a:stretch>
              <a:fillRect/>
            </a:stretch>
          </p:blipFill>
          <p:spPr>
            <a:xfrm>
              <a:off x="-2018604" y="234547"/>
              <a:ext cx="1405251" cy="185944"/>
            </a:xfrm>
            <a:prstGeom prst="rect">
              <a:avLst/>
            </a:prstGeom>
          </p:spPr>
        </p:pic>
      </p:grpSp>
      <p:sp>
        <p:nvSpPr>
          <p:cNvPr id="13" name="Rectangle 12"/>
          <p:cNvSpPr/>
          <p:nvPr userDrawn="1"/>
        </p:nvSpPr>
        <p:spPr>
          <a:xfrm>
            <a:off x="-88899" y="6959601"/>
            <a:ext cx="1625766" cy="261610"/>
          </a:xfrm>
          <a:prstGeom prst="rect">
            <a:avLst/>
          </a:prstGeom>
        </p:spPr>
        <p:txBody>
          <a:bodyPr wrap="none">
            <a:spAutoFit/>
          </a:bodyPr>
          <a:lstStyle/>
          <a:p>
            <a:r>
              <a:rPr lang="en-US" sz="1100" b="0" i="0" dirty="0">
                <a:solidFill>
                  <a:srgbClr val="555555"/>
                </a:solidFill>
                <a:effectLst/>
                <a:latin typeface="Open Sans" panose="020B0606030504020204" pitchFamily="34" charset="0"/>
              </a:rPr>
              <a:t>© </a:t>
            </a:r>
            <a:r>
              <a:rPr lang="en-US" sz="1100" b="0" i="0" u="none" strike="noStrike" dirty="0">
                <a:solidFill>
                  <a:srgbClr val="A5CD28"/>
                </a:solidFill>
                <a:effectLst/>
                <a:latin typeface="Open Sans" panose="020B0606030504020204" pitchFamily="34" charset="0"/>
                <a:hlinkClick r:id="rId4" tooltip="PresentationGo!"/>
              </a:rPr>
              <a:t>presentationgo.com</a:t>
            </a:r>
            <a:endParaRPr lang="en-US" sz="1100" dirty="0"/>
          </a:p>
        </p:txBody>
      </p:sp>
    </p:spTree>
    <p:extLst>
      <p:ext uri="{BB962C8B-B14F-4D97-AF65-F5344CB8AC3E}">
        <p14:creationId xmlns:p14="http://schemas.microsoft.com/office/powerpoint/2010/main" val="2055134626"/>
      </p:ext>
    </p:extLst>
  </p:cSld>
  <p:clrMap bg1="lt1" tx1="dk1" bg2="lt2" tx2="dk2" accent1="accent1" accent2="accent2" accent3="accent3" accent4="accent4" accent5="accent5" accent6="accent6" hlink="hlink" folHlink="folHlink"/>
  <p:sldLayoutIdLst>
    <p:sldLayoutId id="2147483688" r:id="rId1"/>
  </p:sldLayoutIdLst>
  <p:txStyles>
    <p:titleStyle>
      <a:lvl1pPr algn="l" defTabSz="914400" rtl="0" eaLnBrk="1" latinLnBrk="0" hangingPunct="1">
        <a:lnSpc>
          <a:spcPct val="90000"/>
        </a:lnSpc>
        <a:spcBef>
          <a:spcPct val="0"/>
        </a:spcBef>
        <a:buNone/>
        <a:defRPr lang="en-US" sz="3600" b="1" kern="1200">
          <a:solidFill>
            <a:schemeClr val="tx1"/>
          </a:solidFill>
          <a:latin typeface="Helvetica" panose="020B0500000000000000" pitchFamily="34"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400" kern="1200">
          <a:solidFill>
            <a:schemeClr val="tx1"/>
          </a:solidFill>
          <a:latin typeface="+mj-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j-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j-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j-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j-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gradFill>
          <a:gsLst>
            <a:gs pos="0">
              <a:srgbClr val="323A45"/>
            </a:gs>
            <a:gs pos="35000">
              <a:srgbClr val="323A45"/>
            </a:gs>
            <a:gs pos="100000">
              <a:srgbClr val="1C2026"/>
            </a:gs>
          </a:gsLst>
          <a:path path="circle">
            <a:fillToRect l="50000" t="-80000" r="50000" b="180000"/>
          </a:path>
        </a:gra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106332"/>
            <a:ext cx="7886700" cy="739056"/>
          </a:xfrm>
          <a:prstGeom prst="rect">
            <a:avLst/>
          </a:prstGeom>
        </p:spPr>
        <p:txBody>
          <a:bodyPr rIns="0">
            <a:normAutofit/>
          </a:bodyPr>
          <a:lstStyle/>
          <a:p>
            <a:pPr marL="0" lvl="0"/>
            <a:r>
              <a:rPr lang="en-US"/>
              <a:t>Click to edit Master title style</a:t>
            </a:r>
          </a:p>
        </p:txBody>
      </p:sp>
      <p:sp>
        <p:nvSpPr>
          <p:cNvPr id="3" name="Text Placeholder 2"/>
          <p:cNvSpPr>
            <a:spLocks noGrp="1"/>
          </p:cNvSpPr>
          <p:nvPr>
            <p:ph type="body" idx="1"/>
          </p:nvPr>
        </p:nvSpPr>
        <p:spPr>
          <a:xfrm>
            <a:off x="628650" y="1219200"/>
            <a:ext cx="7886700" cy="4957763"/>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Rectangle 8"/>
          <p:cNvSpPr/>
          <p:nvPr userDrawn="1"/>
        </p:nvSpPr>
        <p:spPr>
          <a:xfrm>
            <a:off x="0" y="6305910"/>
            <a:ext cx="9144000" cy="55209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bIns="9144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150" normalizeH="0" baseline="0" noProof="0" dirty="0">
                <a:ln>
                  <a:noFill/>
                </a:ln>
                <a:solidFill>
                  <a:prstClr val="white">
                    <a:lumMod val="75000"/>
                  </a:prstClr>
                </a:solidFill>
                <a:effectLst/>
                <a:uLnTx/>
                <a:uFillTx/>
                <a:latin typeface="+mn-lt"/>
                <a:ea typeface="+mn-ea"/>
                <a:cs typeface="+mn-cs"/>
              </a:rPr>
              <a:t>www.</a:t>
            </a:r>
            <a:r>
              <a:rPr kumimoji="0" lang="en-US" sz="3200" b="0" i="0" u="none" strike="noStrike" kern="1200" cap="none" spc="150" normalizeH="0" baseline="0" noProof="0" dirty="0">
                <a:ln>
                  <a:noFill/>
                </a:ln>
                <a:solidFill>
                  <a:prstClr val="black">
                    <a:lumMod val="85000"/>
                    <a:lumOff val="15000"/>
                  </a:prstClr>
                </a:solidFill>
                <a:effectLst/>
                <a:uLnTx/>
                <a:uFillTx/>
                <a:latin typeface="+mn-lt"/>
                <a:ea typeface="+mn-ea"/>
                <a:cs typeface="+mn-cs"/>
              </a:rPr>
              <a:t>presentationgo</a:t>
            </a:r>
            <a:r>
              <a:rPr kumimoji="0" lang="en-US" sz="3200" b="0" i="0" u="none" strike="noStrike" kern="1200" cap="none" spc="150" normalizeH="0" baseline="0" noProof="0" dirty="0">
                <a:ln>
                  <a:noFill/>
                </a:ln>
                <a:solidFill>
                  <a:prstClr val="white">
                    <a:lumMod val="75000"/>
                  </a:prstClr>
                </a:solidFill>
                <a:effectLst/>
                <a:uLnTx/>
                <a:uFillTx/>
                <a:latin typeface="+mn-lt"/>
                <a:ea typeface="+mn-ea"/>
                <a:cs typeface="+mn-cs"/>
              </a:rPr>
              <a:t>.com</a:t>
            </a:r>
          </a:p>
        </p:txBody>
      </p:sp>
      <p:sp>
        <p:nvSpPr>
          <p:cNvPr id="23" name="Freeform 22"/>
          <p:cNvSpPr/>
          <p:nvPr userDrawn="1"/>
        </p:nvSpPr>
        <p:spPr>
          <a:xfrm rot="5400000">
            <a:off x="91178" y="116438"/>
            <a:ext cx="369496" cy="570902"/>
          </a:xfrm>
          <a:custGeom>
            <a:avLst/>
            <a:gdLst>
              <a:gd name="connsiteX0" fmla="*/ 210916 w 1034764"/>
              <a:gd name="connsiteY0" fmla="*/ 535701 h 1598797"/>
              <a:gd name="connsiteX1" fmla="*/ 331908 w 1034764"/>
              <a:gd name="connsiteY1" fmla="*/ 284049 h 1598797"/>
              <a:gd name="connsiteX2" fmla="*/ 741774 w 1034764"/>
              <a:gd name="connsiteY2" fmla="*/ 315409 h 1598797"/>
              <a:gd name="connsiteX3" fmla="*/ 403935 w 1034764"/>
              <a:gd name="connsiteY3" fmla="*/ 375418 h 1598797"/>
              <a:gd name="connsiteX4" fmla="*/ 266699 w 1034764"/>
              <a:gd name="connsiteY4" fmla="*/ 689905 h 1598797"/>
              <a:gd name="connsiteX5" fmla="*/ 266698 w 1034764"/>
              <a:gd name="connsiteY5" fmla="*/ 689907 h 1598797"/>
              <a:gd name="connsiteX6" fmla="*/ 210916 w 1034764"/>
              <a:gd name="connsiteY6" fmla="*/ 535701 h 1598797"/>
              <a:gd name="connsiteX7" fmla="*/ 134938 w 1034764"/>
              <a:gd name="connsiteY7" fmla="*/ 517381 h 1598797"/>
              <a:gd name="connsiteX8" fmla="*/ 517383 w 1034764"/>
              <a:gd name="connsiteY8" fmla="*/ 899826 h 1598797"/>
              <a:gd name="connsiteX9" fmla="*/ 899828 w 1034764"/>
              <a:gd name="connsiteY9" fmla="*/ 517381 h 1598797"/>
              <a:gd name="connsiteX10" fmla="*/ 517383 w 1034764"/>
              <a:gd name="connsiteY10" fmla="*/ 134936 h 1598797"/>
              <a:gd name="connsiteX11" fmla="*/ 134938 w 1034764"/>
              <a:gd name="connsiteY11" fmla="*/ 517381 h 1598797"/>
              <a:gd name="connsiteX12" fmla="*/ 0 w 1034764"/>
              <a:gd name="connsiteY12" fmla="*/ 517382 h 1598797"/>
              <a:gd name="connsiteX13" fmla="*/ 517382 w 1034764"/>
              <a:gd name="connsiteY13" fmla="*/ 0 h 1598797"/>
              <a:gd name="connsiteX14" fmla="*/ 1034764 w 1034764"/>
              <a:gd name="connsiteY14" fmla="*/ 517382 h 1598797"/>
              <a:gd name="connsiteX15" fmla="*/ 621653 w 1034764"/>
              <a:gd name="connsiteY15" fmla="*/ 1024253 h 1598797"/>
              <a:gd name="connsiteX16" fmla="*/ 620527 w 1034764"/>
              <a:gd name="connsiteY16" fmla="*/ 1024366 h 1598797"/>
              <a:gd name="connsiteX17" fmla="*/ 662992 w 1034764"/>
              <a:gd name="connsiteY17" fmla="*/ 1598797 h 1598797"/>
              <a:gd name="connsiteX18" fmla="*/ 371775 w 1034764"/>
              <a:gd name="connsiteY18" fmla="*/ 1598797 h 1598797"/>
              <a:gd name="connsiteX19" fmla="*/ 414241 w 1034764"/>
              <a:gd name="connsiteY19" fmla="*/ 1024367 h 1598797"/>
              <a:gd name="connsiteX20" fmla="*/ 413112 w 1034764"/>
              <a:gd name="connsiteY20" fmla="*/ 1024253 h 1598797"/>
              <a:gd name="connsiteX21" fmla="*/ 0 w 1034764"/>
              <a:gd name="connsiteY21" fmla="*/ 517382 h 15987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34764" h="1598797">
                <a:moveTo>
                  <a:pt x="210916" y="535701"/>
                </a:moveTo>
                <a:cubicBezTo>
                  <a:pt x="207764" y="443901"/>
                  <a:pt x="249915" y="348683"/>
                  <a:pt x="331908" y="284049"/>
                </a:cubicBezTo>
                <a:cubicBezTo>
                  <a:pt x="463097" y="180634"/>
                  <a:pt x="646600" y="194675"/>
                  <a:pt x="741774" y="315409"/>
                </a:cubicBezTo>
                <a:cubicBezTo>
                  <a:pt x="631231" y="275026"/>
                  <a:pt x="502220" y="297941"/>
                  <a:pt x="403935" y="375418"/>
                </a:cubicBezTo>
                <a:cubicBezTo>
                  <a:pt x="305650" y="452895"/>
                  <a:pt x="253243" y="572989"/>
                  <a:pt x="266699" y="689905"/>
                </a:cubicBezTo>
                <a:lnTo>
                  <a:pt x="266698" y="689907"/>
                </a:lnTo>
                <a:cubicBezTo>
                  <a:pt x="231008" y="644631"/>
                  <a:pt x="212807" y="590781"/>
                  <a:pt x="210916" y="535701"/>
                </a:cubicBezTo>
                <a:close/>
                <a:moveTo>
                  <a:pt x="134938" y="517381"/>
                </a:moveTo>
                <a:cubicBezTo>
                  <a:pt x="134938" y="728600"/>
                  <a:pt x="306164" y="899826"/>
                  <a:pt x="517383" y="899826"/>
                </a:cubicBezTo>
                <a:cubicBezTo>
                  <a:pt x="728602" y="899826"/>
                  <a:pt x="899828" y="728600"/>
                  <a:pt x="899828" y="517381"/>
                </a:cubicBezTo>
                <a:cubicBezTo>
                  <a:pt x="899828" y="306162"/>
                  <a:pt x="728602" y="134936"/>
                  <a:pt x="517383" y="134936"/>
                </a:cubicBezTo>
                <a:cubicBezTo>
                  <a:pt x="306164" y="134936"/>
                  <a:pt x="134938" y="306162"/>
                  <a:pt x="134938" y="517381"/>
                </a:cubicBezTo>
                <a:close/>
                <a:moveTo>
                  <a:pt x="0" y="517382"/>
                </a:moveTo>
                <a:cubicBezTo>
                  <a:pt x="0" y="231640"/>
                  <a:pt x="231640" y="0"/>
                  <a:pt x="517382" y="0"/>
                </a:cubicBezTo>
                <a:cubicBezTo>
                  <a:pt x="803124" y="0"/>
                  <a:pt x="1034764" y="231640"/>
                  <a:pt x="1034764" y="517382"/>
                </a:cubicBezTo>
                <a:cubicBezTo>
                  <a:pt x="1034764" y="767406"/>
                  <a:pt x="857415" y="976008"/>
                  <a:pt x="621653" y="1024253"/>
                </a:cubicBezTo>
                <a:lnTo>
                  <a:pt x="620527" y="1024366"/>
                </a:lnTo>
                <a:lnTo>
                  <a:pt x="662992" y="1598797"/>
                </a:lnTo>
                <a:lnTo>
                  <a:pt x="371775" y="1598797"/>
                </a:lnTo>
                <a:lnTo>
                  <a:pt x="414241" y="1024367"/>
                </a:lnTo>
                <a:lnTo>
                  <a:pt x="413112" y="1024253"/>
                </a:lnTo>
                <a:cubicBezTo>
                  <a:pt x="177349" y="976008"/>
                  <a:pt x="0" y="767406"/>
                  <a:pt x="0" y="517382"/>
                </a:cubicBezTo>
                <a:close/>
              </a:path>
            </a:pathLst>
          </a:custGeom>
          <a:solidFill>
            <a:schemeClr val="bg1">
              <a:alpha val="20000"/>
            </a:schemeClr>
          </a:solidFill>
          <a:ln>
            <a:noFill/>
          </a:ln>
          <a:effectLst>
            <a:outerShdw blurRad="12700" dist="12700" dir="2700000" algn="tl" rotWithShape="0">
              <a:schemeClr val="bg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lvl="0" algn="ctr"/>
            <a:endParaRPr lang="en-US"/>
          </a:p>
        </p:txBody>
      </p:sp>
      <p:sp>
        <p:nvSpPr>
          <p:cNvPr id="7" name="Rectangle 6"/>
          <p:cNvSpPr/>
          <p:nvPr userDrawn="1"/>
        </p:nvSpPr>
        <p:spPr>
          <a:xfrm>
            <a:off x="-88899" y="6959601"/>
            <a:ext cx="1625766" cy="261610"/>
          </a:xfrm>
          <a:prstGeom prst="rect">
            <a:avLst/>
          </a:prstGeom>
        </p:spPr>
        <p:txBody>
          <a:bodyPr wrap="none">
            <a:spAutoFit/>
          </a:bodyPr>
          <a:lstStyle/>
          <a:p>
            <a:r>
              <a:rPr lang="en-US" sz="1100" b="0" i="0" dirty="0">
                <a:solidFill>
                  <a:srgbClr val="555555"/>
                </a:solidFill>
                <a:effectLst/>
                <a:latin typeface="Open Sans" panose="020B0606030504020204" pitchFamily="34" charset="0"/>
              </a:rPr>
              <a:t>© </a:t>
            </a:r>
            <a:r>
              <a:rPr lang="en-US" sz="1100" b="0" i="0" u="none" strike="noStrike" dirty="0">
                <a:solidFill>
                  <a:srgbClr val="A5CD28"/>
                </a:solidFill>
                <a:effectLst/>
                <a:latin typeface="Open Sans" panose="020B0606030504020204" pitchFamily="34" charset="0"/>
                <a:hlinkClick r:id="rId3" tooltip="PresentationGo!"/>
              </a:rPr>
              <a:t>presentationgo.com</a:t>
            </a:r>
            <a:endParaRPr lang="en-US" sz="1100" dirty="0"/>
          </a:p>
        </p:txBody>
      </p:sp>
      <p:grpSp>
        <p:nvGrpSpPr>
          <p:cNvPr id="8" name="Group 7"/>
          <p:cNvGrpSpPr/>
          <p:nvPr userDrawn="1"/>
        </p:nvGrpSpPr>
        <p:grpSpPr>
          <a:xfrm>
            <a:off x="-1654908" y="-73804"/>
            <a:ext cx="1569183" cy="612144"/>
            <a:chOff x="-2096383" y="21447"/>
            <a:chExt cx="1569183" cy="612144"/>
          </a:xfrm>
        </p:grpSpPr>
        <p:sp>
          <p:nvSpPr>
            <p:cNvPr id="10" name="TextBox 9"/>
            <p:cNvSpPr txBox="1"/>
            <p:nvPr userDrawn="1"/>
          </p:nvSpPr>
          <p:spPr>
            <a:xfrm>
              <a:off x="-2096383" y="21447"/>
              <a:ext cx="365806" cy="246221"/>
            </a:xfrm>
            <a:prstGeom prst="rect">
              <a:avLst/>
            </a:prstGeom>
            <a:noFill/>
          </p:spPr>
          <p:txBody>
            <a:bodyPr wrap="none" rtlCol="0">
              <a:spAutoFit/>
            </a:bodyPr>
            <a:lstStyle/>
            <a:p>
              <a:r>
                <a:rPr lang="en-US" sz="1000" dirty="0">
                  <a:latin typeface="Open Sans" panose="020B0606030504020204" pitchFamily="34" charset="0"/>
                  <a:ea typeface="Open Sans" panose="020B0606030504020204" pitchFamily="34" charset="0"/>
                  <a:cs typeface="Open Sans" panose="020B0606030504020204" pitchFamily="34" charset="0"/>
                </a:rPr>
                <a:t>By:</a:t>
              </a:r>
            </a:p>
          </p:txBody>
        </p:sp>
        <p:sp>
          <p:nvSpPr>
            <p:cNvPr id="11" name="TextBox 10"/>
            <p:cNvSpPr txBox="1"/>
            <p:nvPr userDrawn="1"/>
          </p:nvSpPr>
          <p:spPr>
            <a:xfrm>
              <a:off x="-1002010" y="387370"/>
              <a:ext cx="474810" cy="246221"/>
            </a:xfrm>
            <a:prstGeom prst="rect">
              <a:avLst/>
            </a:prstGeom>
            <a:noFill/>
          </p:spPr>
          <p:txBody>
            <a:bodyPr wrap="none" rtlCol="0">
              <a:spAutoFit/>
            </a:bodyPr>
            <a:lstStyle/>
            <a:p>
              <a:r>
                <a:rPr lang="en-US" sz="1000" dirty="0">
                  <a:latin typeface="Open Sans" panose="020B0606030504020204" pitchFamily="34" charset="0"/>
                  <a:ea typeface="Open Sans" panose="020B0606030504020204" pitchFamily="34" charset="0"/>
                  <a:cs typeface="Open Sans" panose="020B0606030504020204" pitchFamily="34" charset="0"/>
                </a:rPr>
                <a:t>.com</a:t>
              </a:r>
            </a:p>
          </p:txBody>
        </p:sp>
        <p:pic>
          <p:nvPicPr>
            <p:cNvPr id="12" name="Picture 11"/>
            <p:cNvPicPr>
              <a:picLocks noChangeAspect="1"/>
            </p:cNvPicPr>
            <p:nvPr userDrawn="1"/>
          </p:nvPicPr>
          <p:blipFill>
            <a:blip r:embed="rId4"/>
            <a:stretch>
              <a:fillRect/>
            </a:stretch>
          </p:blipFill>
          <p:spPr>
            <a:xfrm>
              <a:off x="-2018604" y="234547"/>
              <a:ext cx="1405251" cy="185944"/>
            </a:xfrm>
            <a:prstGeom prst="rect">
              <a:avLst/>
            </a:prstGeom>
          </p:spPr>
        </p:pic>
      </p:grpSp>
    </p:spTree>
    <p:extLst>
      <p:ext uri="{BB962C8B-B14F-4D97-AF65-F5344CB8AC3E}">
        <p14:creationId xmlns:p14="http://schemas.microsoft.com/office/powerpoint/2010/main" val="2530658317"/>
      </p:ext>
    </p:extLst>
  </p:cSld>
  <p:clrMap bg1="lt1" tx1="dk1" bg2="lt2" tx2="dk2" accent1="accent1" accent2="accent2" accent3="accent3" accent4="accent4" accent5="accent5" accent6="accent6" hlink="hlink" folHlink="folHlink"/>
  <p:sldLayoutIdLst>
    <p:sldLayoutId id="2147483704" r:id="rId1"/>
  </p:sldLayoutIdLst>
  <p:txStyles>
    <p:titleStyle>
      <a:lvl1pPr algn="l" defTabSz="914400" rtl="0" eaLnBrk="1" latinLnBrk="0" hangingPunct="1">
        <a:lnSpc>
          <a:spcPct val="90000"/>
        </a:lnSpc>
        <a:spcBef>
          <a:spcPct val="0"/>
        </a:spcBef>
        <a:buNone/>
        <a:defRPr lang="en-US" sz="3600" b="1" kern="1200">
          <a:solidFill>
            <a:schemeClr val="bg1"/>
          </a:solidFill>
          <a:latin typeface="Helvetica" panose="020B0500000000000000" pitchFamily="34"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400" kern="1200">
          <a:solidFill>
            <a:schemeClr val="tx1"/>
          </a:solidFill>
          <a:latin typeface="+mj-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j-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j-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j-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j-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rgbClr val="323A45"/>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5"/>
            <a:ext cx="78867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628650" y="6356350"/>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97E942A-26CB-4FC8-A61F-ED7BAF06B75B}" type="datetimeFigureOut">
              <a:rPr lang="en-US" smtClean="0"/>
              <a:t>8/18/2021</a:t>
            </a:fld>
            <a:endParaRPr lang="en-US"/>
          </a:p>
        </p:txBody>
      </p:sp>
      <p:sp>
        <p:nvSpPr>
          <p:cNvPr id="5" name="Footer Placeholder 4"/>
          <p:cNvSpPr>
            <a:spLocks noGrp="1"/>
          </p:cNvSpPr>
          <p:nvPr>
            <p:ph type="ftr" sz="quarter" idx="3"/>
          </p:nvPr>
        </p:nvSpPr>
        <p:spPr>
          <a:xfrm>
            <a:off x="3028950" y="6356350"/>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457950" y="6356350"/>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86EDDA2-A385-4D53-9944-861446547DDE}" type="slidenum">
              <a:rPr lang="en-US" smtClean="0"/>
              <a:t>‹#›</a:t>
            </a:fld>
            <a:endParaRPr lang="en-US"/>
          </a:p>
        </p:txBody>
      </p:sp>
    </p:spTree>
    <p:extLst>
      <p:ext uri="{BB962C8B-B14F-4D97-AF65-F5344CB8AC3E}">
        <p14:creationId xmlns:p14="http://schemas.microsoft.com/office/powerpoint/2010/main" val="4056465630"/>
      </p:ext>
    </p:extLst>
  </p:cSld>
  <p:clrMap bg1="lt1" tx1="dk1" bg2="lt2" tx2="dk2" accent1="accent1" accent2="accent2" accent3="accent3" accent4="accent4" accent5="accent5" accent6="accent6" hlink="hlink" folHlink="folHlink"/>
  <p:sldLayoutIdLst>
    <p:sldLayoutId id="2147483700"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8.svg"/><Relationship Id="rId3" Type="http://schemas.openxmlformats.org/officeDocument/2006/relationships/image" Target="../media/image3.png"/><Relationship Id="rId7" Type="http://schemas.openxmlformats.org/officeDocument/2006/relationships/image" Target="../media/image7.pn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6.svg"/><Relationship Id="rId5" Type="http://schemas.openxmlformats.org/officeDocument/2006/relationships/image" Target="../media/image5.png"/><Relationship Id="rId4" Type="http://schemas.openxmlformats.org/officeDocument/2006/relationships/image" Target="../media/image4.svg"/></Relationships>
</file>

<file path=ppt/slides/_rels/slide2.xml.rels><?xml version="1.0" encoding="UTF-8" standalone="yes"?>
<Relationships xmlns="http://schemas.openxmlformats.org/package/2006/relationships"><Relationship Id="rId8" Type="http://schemas.openxmlformats.org/officeDocument/2006/relationships/image" Target="../media/image8.svg"/><Relationship Id="rId3" Type="http://schemas.openxmlformats.org/officeDocument/2006/relationships/image" Target="../media/image3.png"/><Relationship Id="rId7" Type="http://schemas.openxmlformats.org/officeDocument/2006/relationships/image" Target="../media/image7.png"/><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image" Target="../media/image6.svg"/><Relationship Id="rId5" Type="http://schemas.openxmlformats.org/officeDocument/2006/relationships/image" Target="../media/image5.png"/><Relationship Id="rId4" Type="http://schemas.openxmlformats.org/officeDocument/2006/relationships/image" Target="../media/image4.svg"/></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2BFAE1-45D3-4B3B-81D2-0BF25FA84FB8}"/>
              </a:ext>
            </a:extLst>
          </p:cNvPr>
          <p:cNvSpPr>
            <a:spLocks noGrp="1"/>
          </p:cNvSpPr>
          <p:nvPr>
            <p:ph type="title"/>
          </p:nvPr>
        </p:nvSpPr>
        <p:spPr/>
        <p:txBody>
          <a:bodyPr>
            <a:noAutofit/>
          </a:bodyPr>
          <a:lstStyle/>
          <a:p>
            <a:r>
              <a:rPr lang="en-US" dirty="0"/>
              <a:t>Infographic Sailing Boat – Slide Template</a:t>
            </a:r>
          </a:p>
        </p:txBody>
      </p:sp>
      <p:grpSp>
        <p:nvGrpSpPr>
          <p:cNvPr id="13" name="Group 12">
            <a:extLst>
              <a:ext uri="{FF2B5EF4-FFF2-40B4-BE49-F238E27FC236}">
                <a16:creationId xmlns:a16="http://schemas.microsoft.com/office/drawing/2014/main" id="{27044C48-D309-421B-AC35-1DA1D8D7BA47}"/>
              </a:ext>
            </a:extLst>
          </p:cNvPr>
          <p:cNvGrpSpPr/>
          <p:nvPr/>
        </p:nvGrpSpPr>
        <p:grpSpPr>
          <a:xfrm>
            <a:off x="563605" y="1777754"/>
            <a:ext cx="2084571" cy="983005"/>
            <a:chOff x="8921977" y="1394908"/>
            <a:chExt cx="2926080" cy="1310674"/>
          </a:xfrm>
        </p:grpSpPr>
        <p:sp>
          <p:nvSpPr>
            <p:cNvPr id="14" name="TextBox 13">
              <a:extLst>
                <a:ext uri="{FF2B5EF4-FFF2-40B4-BE49-F238E27FC236}">
                  <a16:creationId xmlns:a16="http://schemas.microsoft.com/office/drawing/2014/main" id="{E5EE2E64-DE66-4333-B2CE-CF41CD0EA75D}"/>
                </a:ext>
              </a:extLst>
            </p:cNvPr>
            <p:cNvSpPr txBox="1"/>
            <p:nvPr/>
          </p:nvSpPr>
          <p:spPr>
            <a:xfrm>
              <a:off x="8921978" y="1394908"/>
              <a:ext cx="2514525" cy="533480"/>
            </a:xfrm>
            <a:prstGeom prst="rect">
              <a:avLst/>
            </a:prstGeom>
            <a:noFill/>
          </p:spPr>
          <p:txBody>
            <a:bodyPr wrap="square" lIns="0" rIns="0" rtlCol="0" anchor="b">
              <a:spAutoFit/>
            </a:bodyPr>
            <a:lstStyle/>
            <a:p>
              <a:r>
                <a:rPr lang="en-US" sz="2000" b="1" noProof="1"/>
                <a:t>Lorem Ipsum</a:t>
              </a:r>
            </a:p>
          </p:txBody>
        </p:sp>
        <p:sp>
          <p:nvSpPr>
            <p:cNvPr id="15" name="TextBox 14">
              <a:extLst>
                <a:ext uri="{FF2B5EF4-FFF2-40B4-BE49-F238E27FC236}">
                  <a16:creationId xmlns:a16="http://schemas.microsoft.com/office/drawing/2014/main" id="{70D38C93-D8C4-4C73-85F4-938DE07BC67D}"/>
                </a:ext>
              </a:extLst>
            </p:cNvPr>
            <p:cNvSpPr txBox="1"/>
            <p:nvPr/>
          </p:nvSpPr>
          <p:spPr>
            <a:xfrm>
              <a:off x="8921977" y="1925882"/>
              <a:ext cx="2926080" cy="779700"/>
            </a:xfrm>
            <a:prstGeom prst="rect">
              <a:avLst/>
            </a:prstGeom>
            <a:noFill/>
          </p:spPr>
          <p:txBody>
            <a:bodyPr wrap="square" lIns="0" rIns="0" rtlCol="0" anchor="t">
              <a:spAutoFit/>
            </a:bodyPr>
            <a:lstStyle/>
            <a:p>
              <a:r>
                <a:rPr lang="en-US" sz="800" noProof="1">
                  <a:solidFill>
                    <a:schemeClr val="tx1">
                      <a:lumMod val="65000"/>
                      <a:lumOff val="35000"/>
                    </a:schemeClr>
                  </a:solidFill>
                </a:rPr>
                <a:t>Lorem ipsum dolor sit amet, nibh est. A magna maecenas, quam magna nec quis, lorem nunc. Suspendisse viverra sodales mauris, cras pharetra proin egestas arcu erat dolor, at amet. </a:t>
              </a:r>
            </a:p>
          </p:txBody>
        </p:sp>
      </p:grpSp>
      <p:grpSp>
        <p:nvGrpSpPr>
          <p:cNvPr id="16" name="Group 15">
            <a:extLst>
              <a:ext uri="{FF2B5EF4-FFF2-40B4-BE49-F238E27FC236}">
                <a16:creationId xmlns:a16="http://schemas.microsoft.com/office/drawing/2014/main" id="{CF4D7D7A-A891-4338-B988-1415C7C6000F}"/>
              </a:ext>
            </a:extLst>
          </p:cNvPr>
          <p:cNvGrpSpPr/>
          <p:nvPr/>
        </p:nvGrpSpPr>
        <p:grpSpPr>
          <a:xfrm>
            <a:off x="563605" y="2937495"/>
            <a:ext cx="2084571" cy="983005"/>
            <a:chOff x="8921977" y="1394908"/>
            <a:chExt cx="2926080" cy="1310674"/>
          </a:xfrm>
        </p:grpSpPr>
        <p:sp>
          <p:nvSpPr>
            <p:cNvPr id="17" name="TextBox 16">
              <a:extLst>
                <a:ext uri="{FF2B5EF4-FFF2-40B4-BE49-F238E27FC236}">
                  <a16:creationId xmlns:a16="http://schemas.microsoft.com/office/drawing/2014/main" id="{696AA195-7089-4A23-B4AD-333F86CBBB67}"/>
                </a:ext>
              </a:extLst>
            </p:cNvPr>
            <p:cNvSpPr txBox="1"/>
            <p:nvPr/>
          </p:nvSpPr>
          <p:spPr>
            <a:xfrm>
              <a:off x="8921978" y="1394908"/>
              <a:ext cx="2514525" cy="533480"/>
            </a:xfrm>
            <a:prstGeom prst="rect">
              <a:avLst/>
            </a:prstGeom>
            <a:noFill/>
          </p:spPr>
          <p:txBody>
            <a:bodyPr wrap="square" lIns="0" rIns="0" rtlCol="0" anchor="b">
              <a:spAutoFit/>
            </a:bodyPr>
            <a:lstStyle/>
            <a:p>
              <a:r>
                <a:rPr lang="en-US" sz="2000" b="1" noProof="1"/>
                <a:t>Lorem Ipsum</a:t>
              </a:r>
            </a:p>
          </p:txBody>
        </p:sp>
        <p:sp>
          <p:nvSpPr>
            <p:cNvPr id="18" name="TextBox 17">
              <a:extLst>
                <a:ext uri="{FF2B5EF4-FFF2-40B4-BE49-F238E27FC236}">
                  <a16:creationId xmlns:a16="http://schemas.microsoft.com/office/drawing/2014/main" id="{4CACBBFA-8E7A-4E8F-85C6-AD4575685325}"/>
                </a:ext>
              </a:extLst>
            </p:cNvPr>
            <p:cNvSpPr txBox="1"/>
            <p:nvPr/>
          </p:nvSpPr>
          <p:spPr>
            <a:xfrm>
              <a:off x="8921977" y="1925882"/>
              <a:ext cx="2926080" cy="779700"/>
            </a:xfrm>
            <a:prstGeom prst="rect">
              <a:avLst/>
            </a:prstGeom>
            <a:noFill/>
          </p:spPr>
          <p:txBody>
            <a:bodyPr wrap="square" lIns="0" rIns="0" rtlCol="0" anchor="t">
              <a:spAutoFit/>
            </a:bodyPr>
            <a:lstStyle/>
            <a:p>
              <a:r>
                <a:rPr lang="en-US" sz="800" noProof="1">
                  <a:solidFill>
                    <a:schemeClr val="tx1">
                      <a:lumMod val="65000"/>
                      <a:lumOff val="35000"/>
                    </a:schemeClr>
                  </a:solidFill>
                </a:rPr>
                <a:t>Lorem ipsum dolor sit amet, nibh est. A magna maecenas, quam magna nec quis, lorem nunc. Suspendisse viverra sodales mauris, cras pharetra proin egestas arcu erat dolor, at amet. </a:t>
              </a:r>
            </a:p>
          </p:txBody>
        </p:sp>
      </p:grpSp>
      <p:grpSp>
        <p:nvGrpSpPr>
          <p:cNvPr id="19" name="Group 18">
            <a:extLst>
              <a:ext uri="{FF2B5EF4-FFF2-40B4-BE49-F238E27FC236}">
                <a16:creationId xmlns:a16="http://schemas.microsoft.com/office/drawing/2014/main" id="{AA448E5B-984F-44FF-9FD9-E9F43D9A7EAC}"/>
              </a:ext>
            </a:extLst>
          </p:cNvPr>
          <p:cNvGrpSpPr/>
          <p:nvPr/>
        </p:nvGrpSpPr>
        <p:grpSpPr>
          <a:xfrm>
            <a:off x="563605" y="4097237"/>
            <a:ext cx="2084571" cy="983005"/>
            <a:chOff x="8921977" y="1394908"/>
            <a:chExt cx="2926080" cy="1310674"/>
          </a:xfrm>
        </p:grpSpPr>
        <p:sp>
          <p:nvSpPr>
            <p:cNvPr id="20" name="TextBox 19">
              <a:extLst>
                <a:ext uri="{FF2B5EF4-FFF2-40B4-BE49-F238E27FC236}">
                  <a16:creationId xmlns:a16="http://schemas.microsoft.com/office/drawing/2014/main" id="{3A004861-9AA7-42BF-9F30-563D7F54E69B}"/>
                </a:ext>
              </a:extLst>
            </p:cNvPr>
            <p:cNvSpPr txBox="1"/>
            <p:nvPr/>
          </p:nvSpPr>
          <p:spPr>
            <a:xfrm>
              <a:off x="8921978" y="1394908"/>
              <a:ext cx="2514525" cy="533480"/>
            </a:xfrm>
            <a:prstGeom prst="rect">
              <a:avLst/>
            </a:prstGeom>
            <a:noFill/>
          </p:spPr>
          <p:txBody>
            <a:bodyPr wrap="square" lIns="0" rIns="0" rtlCol="0" anchor="b">
              <a:spAutoFit/>
            </a:bodyPr>
            <a:lstStyle/>
            <a:p>
              <a:r>
                <a:rPr lang="en-US" sz="2000" b="1" noProof="1"/>
                <a:t>Lorem Ipsum</a:t>
              </a:r>
            </a:p>
          </p:txBody>
        </p:sp>
        <p:sp>
          <p:nvSpPr>
            <p:cNvPr id="21" name="TextBox 20">
              <a:extLst>
                <a:ext uri="{FF2B5EF4-FFF2-40B4-BE49-F238E27FC236}">
                  <a16:creationId xmlns:a16="http://schemas.microsoft.com/office/drawing/2014/main" id="{B1D07648-7124-4C07-A7B1-24E2AAA5C7AA}"/>
                </a:ext>
              </a:extLst>
            </p:cNvPr>
            <p:cNvSpPr txBox="1"/>
            <p:nvPr/>
          </p:nvSpPr>
          <p:spPr>
            <a:xfrm>
              <a:off x="8921977" y="1925882"/>
              <a:ext cx="2926080" cy="779700"/>
            </a:xfrm>
            <a:prstGeom prst="rect">
              <a:avLst/>
            </a:prstGeom>
            <a:noFill/>
          </p:spPr>
          <p:txBody>
            <a:bodyPr wrap="square" lIns="0" rIns="0" rtlCol="0" anchor="t">
              <a:spAutoFit/>
            </a:bodyPr>
            <a:lstStyle/>
            <a:p>
              <a:r>
                <a:rPr lang="en-US" sz="800" noProof="1">
                  <a:solidFill>
                    <a:schemeClr val="tx1">
                      <a:lumMod val="65000"/>
                      <a:lumOff val="35000"/>
                    </a:schemeClr>
                  </a:solidFill>
                </a:rPr>
                <a:t>Lorem ipsum dolor sit amet, nibh est. A magna maecenas, quam magna nec quis, lorem nunc. Suspendisse viverra sodales mauris, cras pharetra proin egestas arcu erat dolor, at amet. </a:t>
              </a:r>
            </a:p>
          </p:txBody>
        </p:sp>
      </p:grpSp>
      <p:sp>
        <p:nvSpPr>
          <p:cNvPr id="22" name="Rounded Rectangle 22">
            <a:extLst>
              <a:ext uri="{FF2B5EF4-FFF2-40B4-BE49-F238E27FC236}">
                <a16:creationId xmlns:a16="http://schemas.microsoft.com/office/drawing/2014/main" id="{0E2CD034-3959-42ED-8EA7-17929E782187}"/>
              </a:ext>
            </a:extLst>
          </p:cNvPr>
          <p:cNvSpPr/>
          <p:nvPr/>
        </p:nvSpPr>
        <p:spPr>
          <a:xfrm>
            <a:off x="443599" y="1912838"/>
            <a:ext cx="34289" cy="777608"/>
          </a:xfrm>
          <a:prstGeom prst="round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23" name="Rounded Rectangle 23">
            <a:extLst>
              <a:ext uri="{FF2B5EF4-FFF2-40B4-BE49-F238E27FC236}">
                <a16:creationId xmlns:a16="http://schemas.microsoft.com/office/drawing/2014/main" id="{B86C4B5D-EADD-46C9-A32D-683CC40A9F75}"/>
              </a:ext>
            </a:extLst>
          </p:cNvPr>
          <p:cNvSpPr/>
          <p:nvPr/>
        </p:nvSpPr>
        <p:spPr>
          <a:xfrm>
            <a:off x="443599" y="3080017"/>
            <a:ext cx="34289" cy="777608"/>
          </a:xfrm>
          <a:prstGeom prst="round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24" name="Rounded Rectangle 24">
            <a:extLst>
              <a:ext uri="{FF2B5EF4-FFF2-40B4-BE49-F238E27FC236}">
                <a16:creationId xmlns:a16="http://schemas.microsoft.com/office/drawing/2014/main" id="{0D263EE7-E685-4760-9DA0-F8C94510D043}"/>
              </a:ext>
            </a:extLst>
          </p:cNvPr>
          <p:cNvSpPr/>
          <p:nvPr/>
        </p:nvSpPr>
        <p:spPr>
          <a:xfrm>
            <a:off x="443599" y="4220819"/>
            <a:ext cx="34289" cy="777608"/>
          </a:xfrm>
          <a:prstGeom prst="round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52" name="Freeform: Shape 51">
            <a:extLst>
              <a:ext uri="{FF2B5EF4-FFF2-40B4-BE49-F238E27FC236}">
                <a16:creationId xmlns:a16="http://schemas.microsoft.com/office/drawing/2014/main" id="{A1D47070-E933-421C-959F-2D5E37311689}"/>
              </a:ext>
            </a:extLst>
          </p:cNvPr>
          <p:cNvSpPr/>
          <p:nvPr/>
        </p:nvSpPr>
        <p:spPr>
          <a:xfrm>
            <a:off x="3420457" y="4914446"/>
            <a:ext cx="4350103" cy="634584"/>
          </a:xfrm>
          <a:custGeom>
            <a:avLst/>
            <a:gdLst>
              <a:gd name="connsiteX0" fmla="*/ 5192896 w 5220760"/>
              <a:gd name="connsiteY0" fmla="*/ 0 h 761593"/>
              <a:gd name="connsiteX1" fmla="*/ 5220760 w 5220760"/>
              <a:gd name="connsiteY1" fmla="*/ 0 h 761593"/>
              <a:gd name="connsiteX2" fmla="*/ 5220760 w 5220760"/>
              <a:gd name="connsiteY2" fmla="*/ 127661 h 761593"/>
              <a:gd name="connsiteX3" fmla="*/ 5028781 w 5220760"/>
              <a:gd name="connsiteY3" fmla="*/ 144408 h 761593"/>
              <a:gd name="connsiteX4" fmla="*/ 3563319 w 5220760"/>
              <a:gd name="connsiteY4" fmla="*/ 704445 h 761593"/>
              <a:gd name="connsiteX5" fmla="*/ 3541905 w 5220760"/>
              <a:gd name="connsiteY5" fmla="*/ 761593 h 761593"/>
              <a:gd name="connsiteX6" fmla="*/ 526617 w 5220760"/>
              <a:gd name="connsiteY6" fmla="*/ 761593 h 761593"/>
              <a:gd name="connsiteX7" fmla="*/ 513483 w 5220760"/>
              <a:gd name="connsiteY7" fmla="*/ 692275 h 761593"/>
              <a:gd name="connsiteX8" fmla="*/ 399183 w 5220760"/>
              <a:gd name="connsiteY8" fmla="*/ 512491 h 761593"/>
              <a:gd name="connsiteX9" fmla="*/ 37407 w 5220760"/>
              <a:gd name="connsiteY9" fmla="*/ 309775 h 761593"/>
              <a:gd name="connsiteX10" fmla="*/ 0 w 5220760"/>
              <a:gd name="connsiteY10" fmla="*/ 298476 h 761593"/>
              <a:gd name="connsiteX11" fmla="*/ 0 w 5220760"/>
              <a:gd name="connsiteY11" fmla="*/ 197832 h 761593"/>
              <a:gd name="connsiteX12" fmla="*/ 289284 w 5220760"/>
              <a:gd name="connsiteY12" fmla="*/ 241809 h 761593"/>
              <a:gd name="connsiteX13" fmla="*/ 2125936 w 5220760"/>
              <a:gd name="connsiteY13" fmla="*/ 358824 h 761593"/>
              <a:gd name="connsiteX14" fmla="*/ 5127338 w 5220760"/>
              <a:gd name="connsiteY14" fmla="*/ 18803 h 7615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5220760" h="761593">
                <a:moveTo>
                  <a:pt x="5192896" y="0"/>
                </a:moveTo>
                <a:lnTo>
                  <a:pt x="5220760" y="0"/>
                </a:lnTo>
                <a:lnTo>
                  <a:pt x="5220760" y="127661"/>
                </a:lnTo>
                <a:lnTo>
                  <a:pt x="5028781" y="144408"/>
                </a:lnTo>
                <a:cubicBezTo>
                  <a:pt x="4302867" y="223301"/>
                  <a:pt x="3755663" y="425574"/>
                  <a:pt x="3563319" y="704445"/>
                </a:cubicBezTo>
                <a:lnTo>
                  <a:pt x="3541905" y="761593"/>
                </a:lnTo>
                <a:lnTo>
                  <a:pt x="526617" y="761593"/>
                </a:lnTo>
                <a:lnTo>
                  <a:pt x="513483" y="692275"/>
                </a:lnTo>
                <a:cubicBezTo>
                  <a:pt x="494698" y="626791"/>
                  <a:pt x="461096" y="563820"/>
                  <a:pt x="399183" y="512491"/>
                </a:cubicBezTo>
                <a:cubicBezTo>
                  <a:pt x="321793" y="448330"/>
                  <a:pt x="179497" y="360604"/>
                  <a:pt x="37407" y="309775"/>
                </a:cubicBezTo>
                <a:lnTo>
                  <a:pt x="0" y="298476"/>
                </a:lnTo>
                <a:lnTo>
                  <a:pt x="0" y="197832"/>
                </a:lnTo>
                <a:lnTo>
                  <a:pt x="289284" y="241809"/>
                </a:lnTo>
                <a:cubicBezTo>
                  <a:pt x="853797" y="317158"/>
                  <a:pt x="1474448" y="358824"/>
                  <a:pt x="2125936" y="358824"/>
                </a:cubicBezTo>
                <a:cubicBezTo>
                  <a:pt x="3266041" y="358824"/>
                  <a:pt x="4311704" y="231221"/>
                  <a:pt x="5127338" y="18803"/>
                </a:cubicBezTo>
                <a:close/>
              </a:path>
            </a:pathLst>
          </a:custGeom>
          <a:solidFill>
            <a:schemeClr val="accent5"/>
          </a:solidFill>
          <a:ln w="12700">
            <a:miter lim="400000"/>
          </a:ln>
        </p:spPr>
        <p:txBody>
          <a:bodyPr wrap="square" lIns="28575" tIns="28575" rIns="28575" bIns="28575" anchor="ctr">
            <a:noAutofit/>
          </a:bodyPr>
          <a:lstStyle/>
          <a:p>
            <a:pPr>
              <a:defRPr sz="3000">
                <a:solidFill>
                  <a:srgbClr val="FFFFFF"/>
                </a:solidFill>
              </a:defRPr>
            </a:pPr>
            <a:endParaRPr sz="2250"/>
          </a:p>
        </p:txBody>
      </p:sp>
      <p:sp>
        <p:nvSpPr>
          <p:cNvPr id="37" name="Freeform: Shape 36">
            <a:extLst>
              <a:ext uri="{FF2B5EF4-FFF2-40B4-BE49-F238E27FC236}">
                <a16:creationId xmlns:a16="http://schemas.microsoft.com/office/drawing/2014/main" id="{F51080A1-4E65-48D1-84F9-AC287BD90C9C}"/>
              </a:ext>
            </a:extLst>
          </p:cNvPr>
          <p:cNvSpPr/>
          <p:nvPr/>
        </p:nvSpPr>
        <p:spPr>
          <a:xfrm>
            <a:off x="5684292" y="3293844"/>
            <a:ext cx="1962970" cy="1603180"/>
          </a:xfrm>
          <a:custGeom>
            <a:avLst/>
            <a:gdLst>
              <a:gd name="connsiteX0" fmla="*/ 1098550 w 2355850"/>
              <a:gd name="connsiteY0" fmla="*/ 1847850 h 1924050"/>
              <a:gd name="connsiteX1" fmla="*/ 0 w 2355850"/>
              <a:gd name="connsiteY1" fmla="*/ 0 h 1924050"/>
              <a:gd name="connsiteX2" fmla="*/ 2355850 w 2355850"/>
              <a:gd name="connsiteY2" fmla="*/ 1924050 h 1924050"/>
              <a:gd name="connsiteX3" fmla="*/ 1098550 w 2355850"/>
              <a:gd name="connsiteY3" fmla="*/ 1847850 h 1924050"/>
            </a:gdLst>
            <a:ahLst/>
            <a:cxnLst>
              <a:cxn ang="0">
                <a:pos x="connsiteX0" y="connsiteY0"/>
              </a:cxn>
              <a:cxn ang="0">
                <a:pos x="connsiteX1" y="connsiteY1"/>
              </a:cxn>
              <a:cxn ang="0">
                <a:pos x="connsiteX2" y="connsiteY2"/>
              </a:cxn>
              <a:cxn ang="0">
                <a:pos x="connsiteX3" y="connsiteY3"/>
              </a:cxn>
            </a:cxnLst>
            <a:rect l="l" t="t" r="r" b="b"/>
            <a:pathLst>
              <a:path w="2355850" h="1924050">
                <a:moveTo>
                  <a:pt x="1098550" y="1847850"/>
                </a:moveTo>
                <a:lnTo>
                  <a:pt x="0" y="0"/>
                </a:lnTo>
                <a:lnTo>
                  <a:pt x="2355850" y="1924050"/>
                </a:lnTo>
                <a:lnTo>
                  <a:pt x="1098550" y="1847850"/>
                </a:lnTo>
                <a:close/>
              </a:path>
            </a:pathLst>
          </a:custGeom>
          <a:solidFill>
            <a:schemeClr val="accent5"/>
          </a:solidFill>
          <a:ln w="12700">
            <a:miter lim="400000"/>
          </a:ln>
        </p:spPr>
        <p:txBody>
          <a:bodyPr lIns="28575" tIns="28575" rIns="28575" bIns="28575" anchor="ctr"/>
          <a:lstStyle/>
          <a:p>
            <a:endParaRPr lang="en-US" sz="2250">
              <a:solidFill>
                <a:srgbClr val="FFFFFF"/>
              </a:solidFill>
            </a:endParaRPr>
          </a:p>
        </p:txBody>
      </p:sp>
      <p:sp>
        <p:nvSpPr>
          <p:cNvPr id="36" name="Freeform: Shape 35">
            <a:extLst>
              <a:ext uri="{FF2B5EF4-FFF2-40B4-BE49-F238E27FC236}">
                <a16:creationId xmlns:a16="http://schemas.microsoft.com/office/drawing/2014/main" id="{43D1CE99-980E-4D11-A5AF-C01B45A597B3}"/>
              </a:ext>
            </a:extLst>
          </p:cNvPr>
          <p:cNvSpPr/>
          <p:nvPr/>
        </p:nvSpPr>
        <p:spPr>
          <a:xfrm>
            <a:off x="5583763" y="3447284"/>
            <a:ext cx="962966" cy="1597889"/>
          </a:xfrm>
          <a:custGeom>
            <a:avLst/>
            <a:gdLst>
              <a:gd name="connsiteX0" fmla="*/ 25400 w 1155700"/>
              <a:gd name="connsiteY0" fmla="*/ 1917700 h 1917700"/>
              <a:gd name="connsiteX1" fmla="*/ 0 w 1155700"/>
              <a:gd name="connsiteY1" fmla="*/ 0 h 1917700"/>
              <a:gd name="connsiteX2" fmla="*/ 1155700 w 1155700"/>
              <a:gd name="connsiteY2" fmla="*/ 1752600 h 1917700"/>
              <a:gd name="connsiteX3" fmla="*/ 25400 w 1155700"/>
              <a:gd name="connsiteY3" fmla="*/ 1917700 h 1917700"/>
            </a:gdLst>
            <a:ahLst/>
            <a:cxnLst>
              <a:cxn ang="0">
                <a:pos x="connsiteX0" y="connsiteY0"/>
              </a:cxn>
              <a:cxn ang="0">
                <a:pos x="connsiteX1" y="connsiteY1"/>
              </a:cxn>
              <a:cxn ang="0">
                <a:pos x="connsiteX2" y="connsiteY2"/>
              </a:cxn>
              <a:cxn ang="0">
                <a:pos x="connsiteX3" y="connsiteY3"/>
              </a:cxn>
            </a:cxnLst>
            <a:rect l="l" t="t" r="r" b="b"/>
            <a:pathLst>
              <a:path w="1155700" h="1917700">
                <a:moveTo>
                  <a:pt x="25400" y="1917700"/>
                </a:moveTo>
                <a:lnTo>
                  <a:pt x="0" y="0"/>
                </a:lnTo>
                <a:lnTo>
                  <a:pt x="1155700" y="1752600"/>
                </a:lnTo>
                <a:lnTo>
                  <a:pt x="25400" y="1917700"/>
                </a:lnTo>
                <a:close/>
              </a:path>
            </a:pathLst>
          </a:custGeom>
          <a:solidFill>
            <a:schemeClr val="accent5"/>
          </a:solidFill>
          <a:ln w="12700">
            <a:miter lim="400000"/>
          </a:ln>
        </p:spPr>
        <p:txBody>
          <a:bodyPr lIns="28575" tIns="837000" rIns="28575" bIns="28575" anchor="ctr"/>
          <a:lstStyle/>
          <a:p>
            <a:pPr algn="ctr"/>
            <a:r>
              <a:rPr lang="en-US" sz="2250" b="1" dirty="0">
                <a:solidFill>
                  <a:schemeClr val="bg1"/>
                </a:solidFill>
              </a:rPr>
              <a:t>03</a:t>
            </a:r>
          </a:p>
        </p:txBody>
      </p:sp>
      <p:sp>
        <p:nvSpPr>
          <p:cNvPr id="35" name="Freeform: Shape 34">
            <a:extLst>
              <a:ext uri="{FF2B5EF4-FFF2-40B4-BE49-F238E27FC236}">
                <a16:creationId xmlns:a16="http://schemas.microsoft.com/office/drawing/2014/main" id="{FF693BF6-BBCE-4A1C-9F7A-4AA9AA40E112}"/>
              </a:ext>
            </a:extLst>
          </p:cNvPr>
          <p:cNvSpPr/>
          <p:nvPr/>
        </p:nvSpPr>
        <p:spPr>
          <a:xfrm>
            <a:off x="4811273" y="2002835"/>
            <a:ext cx="703706" cy="1587307"/>
          </a:xfrm>
          <a:custGeom>
            <a:avLst/>
            <a:gdLst>
              <a:gd name="connsiteX0" fmla="*/ 831850 w 844550"/>
              <a:gd name="connsiteY0" fmla="*/ 1905000 h 1905000"/>
              <a:gd name="connsiteX1" fmla="*/ 844550 w 844550"/>
              <a:gd name="connsiteY1" fmla="*/ 0 h 1905000"/>
              <a:gd name="connsiteX2" fmla="*/ 0 w 844550"/>
              <a:gd name="connsiteY2" fmla="*/ 850900 h 1905000"/>
              <a:gd name="connsiteX3" fmla="*/ 831850 w 844550"/>
              <a:gd name="connsiteY3" fmla="*/ 1905000 h 1905000"/>
            </a:gdLst>
            <a:ahLst/>
            <a:cxnLst>
              <a:cxn ang="0">
                <a:pos x="connsiteX0" y="connsiteY0"/>
              </a:cxn>
              <a:cxn ang="0">
                <a:pos x="connsiteX1" y="connsiteY1"/>
              </a:cxn>
              <a:cxn ang="0">
                <a:pos x="connsiteX2" y="connsiteY2"/>
              </a:cxn>
              <a:cxn ang="0">
                <a:pos x="connsiteX3" y="connsiteY3"/>
              </a:cxn>
            </a:cxnLst>
            <a:rect l="l" t="t" r="r" b="b"/>
            <a:pathLst>
              <a:path w="844550" h="1905000">
                <a:moveTo>
                  <a:pt x="831850" y="1905000"/>
                </a:moveTo>
                <a:cubicBezTo>
                  <a:pt x="836083" y="1270000"/>
                  <a:pt x="840317" y="635000"/>
                  <a:pt x="844550" y="0"/>
                </a:cubicBezTo>
                <a:lnTo>
                  <a:pt x="0" y="850900"/>
                </a:lnTo>
                <a:lnTo>
                  <a:pt x="831850" y="1905000"/>
                </a:lnTo>
                <a:close/>
              </a:path>
            </a:pathLst>
          </a:custGeom>
          <a:solidFill>
            <a:schemeClr val="accent2"/>
          </a:solidFill>
          <a:ln w="12700">
            <a:miter lim="400000"/>
          </a:ln>
        </p:spPr>
        <p:txBody>
          <a:bodyPr lIns="28575" tIns="28575" rIns="28575" bIns="28575" anchor="ctr"/>
          <a:lstStyle/>
          <a:p>
            <a:pPr algn="ctr"/>
            <a:r>
              <a:rPr lang="en-US" sz="2250" b="1" dirty="0">
                <a:solidFill>
                  <a:schemeClr val="bg2">
                    <a:lumMod val="25000"/>
                  </a:schemeClr>
                </a:solidFill>
              </a:rPr>
              <a:t>02</a:t>
            </a:r>
          </a:p>
        </p:txBody>
      </p:sp>
      <p:sp>
        <p:nvSpPr>
          <p:cNvPr id="34" name="Freeform: Shape 33">
            <a:extLst>
              <a:ext uri="{FF2B5EF4-FFF2-40B4-BE49-F238E27FC236}">
                <a16:creationId xmlns:a16="http://schemas.microsoft.com/office/drawing/2014/main" id="{D6D1AA6C-4AD1-4001-8849-0A7EE1EA0EA8}"/>
              </a:ext>
            </a:extLst>
          </p:cNvPr>
          <p:cNvSpPr/>
          <p:nvPr/>
        </p:nvSpPr>
        <p:spPr>
          <a:xfrm>
            <a:off x="4419737" y="2891726"/>
            <a:ext cx="1084660" cy="2206357"/>
          </a:xfrm>
          <a:custGeom>
            <a:avLst/>
            <a:gdLst>
              <a:gd name="connsiteX0" fmla="*/ 0 w 1301750"/>
              <a:gd name="connsiteY0" fmla="*/ 2425700 h 2647950"/>
              <a:gd name="connsiteX1" fmla="*/ 387350 w 1301750"/>
              <a:gd name="connsiteY1" fmla="*/ 0 h 2647950"/>
              <a:gd name="connsiteX2" fmla="*/ 1301750 w 1301750"/>
              <a:gd name="connsiteY2" fmla="*/ 1009650 h 2647950"/>
              <a:gd name="connsiteX3" fmla="*/ 1301750 w 1301750"/>
              <a:gd name="connsiteY3" fmla="*/ 2647950 h 2647950"/>
              <a:gd name="connsiteX4" fmla="*/ 0 w 1301750"/>
              <a:gd name="connsiteY4" fmla="*/ 2425700 h 26479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01750" h="2647950">
                <a:moveTo>
                  <a:pt x="0" y="2425700"/>
                </a:moveTo>
                <a:lnTo>
                  <a:pt x="387350" y="0"/>
                </a:lnTo>
                <a:lnTo>
                  <a:pt x="1301750" y="1009650"/>
                </a:lnTo>
                <a:lnTo>
                  <a:pt x="1301750" y="2647950"/>
                </a:lnTo>
                <a:lnTo>
                  <a:pt x="0" y="2425700"/>
                </a:lnTo>
                <a:close/>
              </a:path>
            </a:pathLst>
          </a:custGeom>
          <a:solidFill>
            <a:schemeClr val="accent2"/>
          </a:solidFill>
          <a:ln w="12700">
            <a:miter lim="400000"/>
          </a:ln>
        </p:spPr>
        <p:txBody>
          <a:bodyPr lIns="28575" tIns="28575" rIns="28575" bIns="28575" anchor="ctr"/>
          <a:lstStyle/>
          <a:p>
            <a:endParaRPr lang="en-US" sz="2250">
              <a:solidFill>
                <a:srgbClr val="FFFFFF"/>
              </a:solidFill>
            </a:endParaRPr>
          </a:p>
        </p:txBody>
      </p:sp>
      <p:sp>
        <p:nvSpPr>
          <p:cNvPr id="33" name="Freeform: Shape 32">
            <a:extLst>
              <a:ext uri="{FF2B5EF4-FFF2-40B4-BE49-F238E27FC236}">
                <a16:creationId xmlns:a16="http://schemas.microsoft.com/office/drawing/2014/main" id="{7763B291-6B57-4AD3-9B8F-1E49CEC1E2B3}"/>
              </a:ext>
            </a:extLst>
          </p:cNvPr>
          <p:cNvSpPr/>
          <p:nvPr/>
        </p:nvSpPr>
        <p:spPr>
          <a:xfrm>
            <a:off x="2885341" y="2489609"/>
            <a:ext cx="1465614" cy="2624347"/>
          </a:xfrm>
          <a:custGeom>
            <a:avLst/>
            <a:gdLst>
              <a:gd name="connsiteX0" fmla="*/ 1758950 w 1758950"/>
              <a:gd name="connsiteY0" fmla="*/ 1028700 h 3149600"/>
              <a:gd name="connsiteX1" fmla="*/ 1701800 w 1758950"/>
              <a:gd name="connsiteY1" fmla="*/ 3149600 h 3149600"/>
              <a:gd name="connsiteX2" fmla="*/ 0 w 1758950"/>
              <a:gd name="connsiteY2" fmla="*/ 2597150 h 3149600"/>
              <a:gd name="connsiteX3" fmla="*/ 831850 w 1758950"/>
              <a:gd name="connsiteY3" fmla="*/ 0 h 3149600"/>
              <a:gd name="connsiteX4" fmla="*/ 1758950 w 1758950"/>
              <a:gd name="connsiteY4" fmla="*/ 1028700 h 31496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58950" h="3149600">
                <a:moveTo>
                  <a:pt x="1758950" y="1028700"/>
                </a:moveTo>
                <a:lnTo>
                  <a:pt x="1701800" y="3149600"/>
                </a:lnTo>
                <a:lnTo>
                  <a:pt x="0" y="2597150"/>
                </a:lnTo>
                <a:lnTo>
                  <a:pt x="831850" y="0"/>
                </a:lnTo>
                <a:lnTo>
                  <a:pt x="1758950" y="1028700"/>
                </a:lnTo>
                <a:close/>
              </a:path>
            </a:pathLst>
          </a:custGeom>
          <a:solidFill>
            <a:schemeClr val="accent4"/>
          </a:solidFill>
          <a:ln w="12700">
            <a:miter lim="400000"/>
          </a:ln>
        </p:spPr>
        <p:txBody>
          <a:bodyPr wrap="square" lIns="28575" tIns="28575" rIns="28575" bIns="28575" anchor="ctr">
            <a:noAutofit/>
          </a:bodyPr>
          <a:lstStyle/>
          <a:p>
            <a:pPr algn="ctr"/>
            <a:endParaRPr lang="en-US" sz="2250" b="1">
              <a:solidFill>
                <a:schemeClr val="bg1"/>
              </a:solidFill>
            </a:endParaRPr>
          </a:p>
        </p:txBody>
      </p:sp>
      <p:pic>
        <p:nvPicPr>
          <p:cNvPr id="25" name="Graphic 24" descr="Lightbulb">
            <a:extLst>
              <a:ext uri="{FF2B5EF4-FFF2-40B4-BE49-F238E27FC236}">
                <a16:creationId xmlns:a16="http://schemas.microsoft.com/office/drawing/2014/main" id="{AF63B90B-19ED-4BD6-A365-D603D67AF261}"/>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3171708" y="3263055"/>
            <a:ext cx="1182233" cy="1182233"/>
          </a:xfrm>
          <a:prstGeom prst="rect">
            <a:avLst/>
          </a:prstGeom>
        </p:spPr>
      </p:pic>
      <p:pic>
        <p:nvPicPr>
          <p:cNvPr id="26" name="Graphic 25" descr="Stopwatch">
            <a:extLst>
              <a:ext uri="{FF2B5EF4-FFF2-40B4-BE49-F238E27FC236}">
                <a16:creationId xmlns:a16="http://schemas.microsoft.com/office/drawing/2014/main" id="{D922322C-44A7-476D-A7EF-FB224B0E3949}"/>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4562748" y="3805627"/>
            <a:ext cx="894795" cy="894795"/>
          </a:xfrm>
          <a:prstGeom prst="rect">
            <a:avLst/>
          </a:prstGeom>
        </p:spPr>
      </p:pic>
      <p:pic>
        <p:nvPicPr>
          <p:cNvPr id="27" name="Graphic 26" descr="Bar graph with upward trend">
            <a:extLst>
              <a:ext uri="{FF2B5EF4-FFF2-40B4-BE49-F238E27FC236}">
                <a16:creationId xmlns:a16="http://schemas.microsoft.com/office/drawing/2014/main" id="{490EC865-3C8B-4735-B9AE-2751A5BED5B8}"/>
              </a:ext>
            </a:extLst>
          </p:cNvPr>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6494346" y="4271823"/>
            <a:ext cx="423444" cy="423444"/>
          </a:xfrm>
          <a:prstGeom prst="rect">
            <a:avLst/>
          </a:prstGeom>
        </p:spPr>
      </p:pic>
      <p:sp>
        <p:nvSpPr>
          <p:cNvPr id="31" name="Freeform: Shape 30">
            <a:extLst>
              <a:ext uri="{FF2B5EF4-FFF2-40B4-BE49-F238E27FC236}">
                <a16:creationId xmlns:a16="http://schemas.microsoft.com/office/drawing/2014/main" id="{1511D7A5-18F4-4A92-B3DA-4DF159F88985}"/>
              </a:ext>
            </a:extLst>
          </p:cNvPr>
          <p:cNvSpPr/>
          <p:nvPr/>
        </p:nvSpPr>
        <p:spPr>
          <a:xfrm>
            <a:off x="3647249" y="1500188"/>
            <a:ext cx="814817" cy="1671963"/>
          </a:xfrm>
          <a:custGeom>
            <a:avLst/>
            <a:gdLst>
              <a:gd name="connsiteX0" fmla="*/ 869950 w 977900"/>
              <a:gd name="connsiteY0" fmla="*/ 2006600 h 2006600"/>
              <a:gd name="connsiteX1" fmla="*/ 0 w 977900"/>
              <a:gd name="connsiteY1" fmla="*/ 869950 h 2006600"/>
              <a:gd name="connsiteX2" fmla="*/ 977900 w 977900"/>
              <a:gd name="connsiteY2" fmla="*/ 0 h 2006600"/>
              <a:gd name="connsiteX3" fmla="*/ 869950 w 977900"/>
              <a:gd name="connsiteY3" fmla="*/ 2006600 h 2006600"/>
            </a:gdLst>
            <a:ahLst/>
            <a:cxnLst>
              <a:cxn ang="0">
                <a:pos x="connsiteX0" y="connsiteY0"/>
              </a:cxn>
              <a:cxn ang="0">
                <a:pos x="connsiteX1" y="connsiteY1"/>
              </a:cxn>
              <a:cxn ang="0">
                <a:pos x="connsiteX2" y="connsiteY2"/>
              </a:cxn>
              <a:cxn ang="0">
                <a:pos x="connsiteX3" y="connsiteY3"/>
              </a:cxn>
            </a:cxnLst>
            <a:rect l="l" t="t" r="r" b="b"/>
            <a:pathLst>
              <a:path w="977900" h="2006600">
                <a:moveTo>
                  <a:pt x="869950" y="2006600"/>
                </a:moveTo>
                <a:lnTo>
                  <a:pt x="0" y="869950"/>
                </a:lnTo>
                <a:lnTo>
                  <a:pt x="977900" y="0"/>
                </a:lnTo>
                <a:lnTo>
                  <a:pt x="869950" y="2006600"/>
                </a:lnTo>
                <a:close/>
              </a:path>
            </a:pathLst>
          </a:custGeom>
          <a:solidFill>
            <a:schemeClr val="accent4"/>
          </a:solidFill>
          <a:ln w="12700">
            <a:miter lim="400000"/>
          </a:ln>
        </p:spPr>
        <p:txBody>
          <a:bodyPr wrap="square" lIns="28575" tIns="28575" rIns="28575" bIns="28575" anchor="ctr">
            <a:noAutofit/>
          </a:bodyPr>
          <a:lstStyle/>
          <a:p>
            <a:pPr algn="ctr"/>
            <a:r>
              <a:rPr lang="en-US" sz="2250" b="1" dirty="0">
                <a:solidFill>
                  <a:schemeClr val="bg2">
                    <a:lumMod val="25000"/>
                  </a:schemeClr>
                </a:solidFill>
              </a:rPr>
              <a:t>01</a:t>
            </a:r>
          </a:p>
        </p:txBody>
      </p:sp>
      <p:grpSp>
        <p:nvGrpSpPr>
          <p:cNvPr id="38" name="Group 37">
            <a:extLst>
              <a:ext uri="{FF2B5EF4-FFF2-40B4-BE49-F238E27FC236}">
                <a16:creationId xmlns:a16="http://schemas.microsoft.com/office/drawing/2014/main" id="{CB48FA7B-7C74-45E8-972C-EAD3E3D0CEDE}"/>
              </a:ext>
            </a:extLst>
          </p:cNvPr>
          <p:cNvGrpSpPr/>
          <p:nvPr/>
        </p:nvGrpSpPr>
        <p:grpSpPr>
          <a:xfrm>
            <a:off x="6442036" y="1080562"/>
            <a:ext cx="2194560" cy="2098692"/>
            <a:chOff x="332936" y="2596988"/>
            <a:chExt cx="2926080" cy="2798257"/>
          </a:xfrm>
        </p:grpSpPr>
        <p:sp>
          <p:nvSpPr>
            <p:cNvPr id="39" name="TextBox 38">
              <a:extLst>
                <a:ext uri="{FF2B5EF4-FFF2-40B4-BE49-F238E27FC236}">
                  <a16:creationId xmlns:a16="http://schemas.microsoft.com/office/drawing/2014/main" id="{A659C362-02E2-4349-AEBE-30B5DC28A7E5}"/>
                </a:ext>
              </a:extLst>
            </p:cNvPr>
            <p:cNvSpPr txBox="1"/>
            <p:nvPr/>
          </p:nvSpPr>
          <p:spPr>
            <a:xfrm>
              <a:off x="332936" y="2596988"/>
              <a:ext cx="2926080" cy="492443"/>
            </a:xfrm>
            <a:prstGeom prst="rect">
              <a:avLst/>
            </a:prstGeom>
            <a:noFill/>
          </p:spPr>
          <p:txBody>
            <a:bodyPr wrap="square" lIns="0" rIns="0" rtlCol="0" anchor="b">
              <a:spAutoFit/>
            </a:bodyPr>
            <a:lstStyle/>
            <a:p>
              <a:pPr algn="ctr"/>
              <a:r>
                <a:rPr lang="en-US" b="1" noProof="1"/>
                <a:t>Lorem Ipsum</a:t>
              </a:r>
            </a:p>
          </p:txBody>
        </p:sp>
        <p:sp>
          <p:nvSpPr>
            <p:cNvPr id="40" name="TextBox 39">
              <a:extLst>
                <a:ext uri="{FF2B5EF4-FFF2-40B4-BE49-F238E27FC236}">
                  <a16:creationId xmlns:a16="http://schemas.microsoft.com/office/drawing/2014/main" id="{3E0AA1AB-2FDC-4078-AA35-F6A9B6D9A45E}"/>
                </a:ext>
              </a:extLst>
            </p:cNvPr>
            <p:cNvSpPr txBox="1"/>
            <p:nvPr/>
          </p:nvSpPr>
          <p:spPr>
            <a:xfrm>
              <a:off x="332936" y="3086921"/>
              <a:ext cx="2926080" cy="2308324"/>
            </a:xfrm>
            <a:prstGeom prst="rect">
              <a:avLst/>
            </a:prstGeom>
            <a:noFill/>
          </p:spPr>
          <p:txBody>
            <a:bodyPr wrap="square" lIns="0" rIns="0" rtlCol="0" anchor="t">
              <a:spAutoFit/>
            </a:bodyPr>
            <a:lstStyle/>
            <a:p>
              <a:pPr algn="just">
                <a:spcAft>
                  <a:spcPts val="900"/>
                </a:spcAft>
              </a:pPr>
              <a:r>
                <a:rPr lang="en-US" sz="900" noProof="1">
                  <a:solidFill>
                    <a:schemeClr val="tx1">
                      <a:lumMod val="65000"/>
                      <a:lumOff val="35000"/>
                    </a:schemeClr>
                  </a:solidFill>
                </a:rPr>
                <a:t>Lorem ipsum dolor sit amet, consectetur adipiscing elit, sed do eiusmod tempor incididunt ut labore et dolore magna aliqua. Ut enim ad minim veniam, quis nostrud exercitation ullamco laboris nisi ut aliquip ex ea commodo consequat.</a:t>
              </a:r>
            </a:p>
            <a:p>
              <a:pPr algn="just">
                <a:spcAft>
                  <a:spcPts val="900"/>
                </a:spcAft>
              </a:pPr>
              <a:r>
                <a:rPr lang="en-US" sz="900" noProof="1">
                  <a:solidFill>
                    <a:schemeClr val="tx1">
                      <a:lumMod val="65000"/>
                      <a:lumOff val="35000"/>
                    </a:schemeClr>
                  </a:solidFill>
                </a:rPr>
                <a:t>Duis aute irure dolor in reprehenderit in voluptate velit esse cillum dolore eu fugiat nulla pariatur. Excepteur sint occaecat cupidatat non proident, sunt in culpa qui officia deserunt mollit anim id est laborum.</a:t>
              </a:r>
            </a:p>
          </p:txBody>
        </p:sp>
      </p:grpSp>
    </p:spTree>
    <p:extLst>
      <p:ext uri="{BB962C8B-B14F-4D97-AF65-F5344CB8AC3E}">
        <p14:creationId xmlns:p14="http://schemas.microsoft.com/office/powerpoint/2010/main" val="364986866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2BFAE1-45D3-4B3B-81D2-0BF25FA84FB8}"/>
              </a:ext>
            </a:extLst>
          </p:cNvPr>
          <p:cNvSpPr>
            <a:spLocks noGrp="1"/>
          </p:cNvSpPr>
          <p:nvPr>
            <p:ph type="title"/>
          </p:nvPr>
        </p:nvSpPr>
        <p:spPr/>
        <p:txBody>
          <a:bodyPr>
            <a:noAutofit/>
          </a:bodyPr>
          <a:lstStyle/>
          <a:p>
            <a:r>
              <a:rPr lang="en-US" dirty="0"/>
              <a:t>Infographic Sailing Boat – Slide Template</a:t>
            </a:r>
          </a:p>
        </p:txBody>
      </p:sp>
      <p:grpSp>
        <p:nvGrpSpPr>
          <p:cNvPr id="13" name="Group 12">
            <a:extLst>
              <a:ext uri="{FF2B5EF4-FFF2-40B4-BE49-F238E27FC236}">
                <a16:creationId xmlns:a16="http://schemas.microsoft.com/office/drawing/2014/main" id="{27044C48-D309-421B-AC35-1DA1D8D7BA47}"/>
              </a:ext>
            </a:extLst>
          </p:cNvPr>
          <p:cNvGrpSpPr/>
          <p:nvPr/>
        </p:nvGrpSpPr>
        <p:grpSpPr>
          <a:xfrm>
            <a:off x="563605" y="1777754"/>
            <a:ext cx="2084571" cy="983005"/>
            <a:chOff x="8921977" y="1394908"/>
            <a:chExt cx="2926080" cy="1310674"/>
          </a:xfrm>
        </p:grpSpPr>
        <p:sp>
          <p:nvSpPr>
            <p:cNvPr id="14" name="TextBox 13">
              <a:extLst>
                <a:ext uri="{FF2B5EF4-FFF2-40B4-BE49-F238E27FC236}">
                  <a16:creationId xmlns:a16="http://schemas.microsoft.com/office/drawing/2014/main" id="{E5EE2E64-DE66-4333-B2CE-CF41CD0EA75D}"/>
                </a:ext>
              </a:extLst>
            </p:cNvPr>
            <p:cNvSpPr txBox="1"/>
            <p:nvPr/>
          </p:nvSpPr>
          <p:spPr>
            <a:xfrm>
              <a:off x="8921978" y="1394908"/>
              <a:ext cx="2514525" cy="533480"/>
            </a:xfrm>
            <a:prstGeom prst="rect">
              <a:avLst/>
            </a:prstGeom>
            <a:noFill/>
          </p:spPr>
          <p:txBody>
            <a:bodyPr wrap="square" lIns="0" rIns="0" rtlCol="0" anchor="b">
              <a:spAutoFit/>
            </a:bodyPr>
            <a:lstStyle/>
            <a:p>
              <a:r>
                <a:rPr lang="en-US" sz="2000" b="1" noProof="1">
                  <a:solidFill>
                    <a:schemeClr val="bg1"/>
                  </a:solidFill>
                </a:rPr>
                <a:t>Lorem Ipsum</a:t>
              </a:r>
            </a:p>
          </p:txBody>
        </p:sp>
        <p:sp>
          <p:nvSpPr>
            <p:cNvPr id="15" name="TextBox 14">
              <a:extLst>
                <a:ext uri="{FF2B5EF4-FFF2-40B4-BE49-F238E27FC236}">
                  <a16:creationId xmlns:a16="http://schemas.microsoft.com/office/drawing/2014/main" id="{70D38C93-D8C4-4C73-85F4-938DE07BC67D}"/>
                </a:ext>
              </a:extLst>
            </p:cNvPr>
            <p:cNvSpPr txBox="1"/>
            <p:nvPr/>
          </p:nvSpPr>
          <p:spPr>
            <a:xfrm>
              <a:off x="8921977" y="1925882"/>
              <a:ext cx="2926080" cy="779700"/>
            </a:xfrm>
            <a:prstGeom prst="rect">
              <a:avLst/>
            </a:prstGeom>
            <a:noFill/>
          </p:spPr>
          <p:txBody>
            <a:bodyPr wrap="square" lIns="0" rIns="0" rtlCol="0" anchor="t">
              <a:spAutoFit/>
            </a:bodyPr>
            <a:lstStyle/>
            <a:p>
              <a:r>
                <a:rPr lang="en-US" sz="800" noProof="1">
                  <a:solidFill>
                    <a:schemeClr val="bg1">
                      <a:lumMod val="75000"/>
                    </a:schemeClr>
                  </a:solidFill>
                </a:rPr>
                <a:t>Lorem ipsum dolor sit amet, nibh est. A magna maecenas, quam magna nec quis, lorem nunc. Suspendisse viverra sodales mauris, cras pharetra proin egestas arcu erat dolor, at amet. </a:t>
              </a:r>
            </a:p>
          </p:txBody>
        </p:sp>
      </p:grpSp>
      <p:grpSp>
        <p:nvGrpSpPr>
          <p:cNvPr id="16" name="Group 15">
            <a:extLst>
              <a:ext uri="{FF2B5EF4-FFF2-40B4-BE49-F238E27FC236}">
                <a16:creationId xmlns:a16="http://schemas.microsoft.com/office/drawing/2014/main" id="{CF4D7D7A-A891-4338-B988-1415C7C6000F}"/>
              </a:ext>
            </a:extLst>
          </p:cNvPr>
          <p:cNvGrpSpPr/>
          <p:nvPr/>
        </p:nvGrpSpPr>
        <p:grpSpPr>
          <a:xfrm>
            <a:off x="563605" y="2937495"/>
            <a:ext cx="2084571" cy="983005"/>
            <a:chOff x="8921977" y="1394908"/>
            <a:chExt cx="2926080" cy="1310674"/>
          </a:xfrm>
        </p:grpSpPr>
        <p:sp>
          <p:nvSpPr>
            <p:cNvPr id="17" name="TextBox 16">
              <a:extLst>
                <a:ext uri="{FF2B5EF4-FFF2-40B4-BE49-F238E27FC236}">
                  <a16:creationId xmlns:a16="http://schemas.microsoft.com/office/drawing/2014/main" id="{696AA195-7089-4A23-B4AD-333F86CBBB67}"/>
                </a:ext>
              </a:extLst>
            </p:cNvPr>
            <p:cNvSpPr txBox="1"/>
            <p:nvPr/>
          </p:nvSpPr>
          <p:spPr>
            <a:xfrm>
              <a:off x="8921978" y="1394908"/>
              <a:ext cx="2514525" cy="533480"/>
            </a:xfrm>
            <a:prstGeom prst="rect">
              <a:avLst/>
            </a:prstGeom>
            <a:noFill/>
          </p:spPr>
          <p:txBody>
            <a:bodyPr wrap="square" lIns="0" rIns="0" rtlCol="0" anchor="b">
              <a:spAutoFit/>
            </a:bodyPr>
            <a:lstStyle/>
            <a:p>
              <a:r>
                <a:rPr lang="en-US" sz="2000" b="1" noProof="1">
                  <a:solidFill>
                    <a:schemeClr val="bg1"/>
                  </a:solidFill>
                </a:rPr>
                <a:t>Lorem Ipsum</a:t>
              </a:r>
            </a:p>
          </p:txBody>
        </p:sp>
        <p:sp>
          <p:nvSpPr>
            <p:cNvPr id="18" name="TextBox 17">
              <a:extLst>
                <a:ext uri="{FF2B5EF4-FFF2-40B4-BE49-F238E27FC236}">
                  <a16:creationId xmlns:a16="http://schemas.microsoft.com/office/drawing/2014/main" id="{4CACBBFA-8E7A-4E8F-85C6-AD4575685325}"/>
                </a:ext>
              </a:extLst>
            </p:cNvPr>
            <p:cNvSpPr txBox="1"/>
            <p:nvPr/>
          </p:nvSpPr>
          <p:spPr>
            <a:xfrm>
              <a:off x="8921977" y="1925882"/>
              <a:ext cx="2926080" cy="779700"/>
            </a:xfrm>
            <a:prstGeom prst="rect">
              <a:avLst/>
            </a:prstGeom>
            <a:noFill/>
          </p:spPr>
          <p:txBody>
            <a:bodyPr wrap="square" lIns="0" rIns="0" rtlCol="0" anchor="t">
              <a:spAutoFit/>
            </a:bodyPr>
            <a:lstStyle/>
            <a:p>
              <a:r>
                <a:rPr lang="en-US" sz="800" noProof="1">
                  <a:solidFill>
                    <a:schemeClr val="bg1">
                      <a:lumMod val="75000"/>
                    </a:schemeClr>
                  </a:solidFill>
                </a:rPr>
                <a:t>Lorem ipsum dolor sit amet, nibh est. A magna maecenas, quam magna nec quis, lorem nunc. Suspendisse viverra sodales mauris, cras pharetra proin egestas arcu erat dolor, at amet. </a:t>
              </a:r>
            </a:p>
          </p:txBody>
        </p:sp>
      </p:grpSp>
      <p:grpSp>
        <p:nvGrpSpPr>
          <p:cNvPr id="19" name="Group 18">
            <a:extLst>
              <a:ext uri="{FF2B5EF4-FFF2-40B4-BE49-F238E27FC236}">
                <a16:creationId xmlns:a16="http://schemas.microsoft.com/office/drawing/2014/main" id="{AA448E5B-984F-44FF-9FD9-E9F43D9A7EAC}"/>
              </a:ext>
            </a:extLst>
          </p:cNvPr>
          <p:cNvGrpSpPr/>
          <p:nvPr/>
        </p:nvGrpSpPr>
        <p:grpSpPr>
          <a:xfrm>
            <a:off x="563605" y="4097237"/>
            <a:ext cx="2084571" cy="983005"/>
            <a:chOff x="8921977" y="1394908"/>
            <a:chExt cx="2926080" cy="1310674"/>
          </a:xfrm>
        </p:grpSpPr>
        <p:sp>
          <p:nvSpPr>
            <p:cNvPr id="20" name="TextBox 19">
              <a:extLst>
                <a:ext uri="{FF2B5EF4-FFF2-40B4-BE49-F238E27FC236}">
                  <a16:creationId xmlns:a16="http://schemas.microsoft.com/office/drawing/2014/main" id="{3A004861-9AA7-42BF-9F30-563D7F54E69B}"/>
                </a:ext>
              </a:extLst>
            </p:cNvPr>
            <p:cNvSpPr txBox="1"/>
            <p:nvPr/>
          </p:nvSpPr>
          <p:spPr>
            <a:xfrm>
              <a:off x="8921978" y="1394908"/>
              <a:ext cx="2514525" cy="533480"/>
            </a:xfrm>
            <a:prstGeom prst="rect">
              <a:avLst/>
            </a:prstGeom>
            <a:noFill/>
          </p:spPr>
          <p:txBody>
            <a:bodyPr wrap="square" lIns="0" rIns="0" rtlCol="0" anchor="b">
              <a:spAutoFit/>
            </a:bodyPr>
            <a:lstStyle/>
            <a:p>
              <a:r>
                <a:rPr lang="en-US" sz="2000" b="1" noProof="1">
                  <a:solidFill>
                    <a:schemeClr val="bg1"/>
                  </a:solidFill>
                </a:rPr>
                <a:t>Lorem Ipsum</a:t>
              </a:r>
            </a:p>
          </p:txBody>
        </p:sp>
        <p:sp>
          <p:nvSpPr>
            <p:cNvPr id="21" name="TextBox 20">
              <a:extLst>
                <a:ext uri="{FF2B5EF4-FFF2-40B4-BE49-F238E27FC236}">
                  <a16:creationId xmlns:a16="http://schemas.microsoft.com/office/drawing/2014/main" id="{B1D07648-7124-4C07-A7B1-24E2AAA5C7AA}"/>
                </a:ext>
              </a:extLst>
            </p:cNvPr>
            <p:cNvSpPr txBox="1"/>
            <p:nvPr/>
          </p:nvSpPr>
          <p:spPr>
            <a:xfrm>
              <a:off x="8921977" y="1925882"/>
              <a:ext cx="2926080" cy="779700"/>
            </a:xfrm>
            <a:prstGeom prst="rect">
              <a:avLst/>
            </a:prstGeom>
            <a:noFill/>
          </p:spPr>
          <p:txBody>
            <a:bodyPr wrap="square" lIns="0" rIns="0" rtlCol="0" anchor="t">
              <a:spAutoFit/>
            </a:bodyPr>
            <a:lstStyle/>
            <a:p>
              <a:r>
                <a:rPr lang="en-US" sz="800" noProof="1">
                  <a:solidFill>
                    <a:schemeClr val="bg1">
                      <a:lumMod val="75000"/>
                    </a:schemeClr>
                  </a:solidFill>
                </a:rPr>
                <a:t>Lorem ipsum dolor sit amet, nibh est. A magna maecenas, quam magna nec quis, lorem nunc. Suspendisse viverra sodales mauris, cras pharetra proin egestas arcu erat dolor, at amet. </a:t>
              </a:r>
            </a:p>
          </p:txBody>
        </p:sp>
      </p:grpSp>
      <p:sp>
        <p:nvSpPr>
          <p:cNvPr id="22" name="Rounded Rectangle 22">
            <a:extLst>
              <a:ext uri="{FF2B5EF4-FFF2-40B4-BE49-F238E27FC236}">
                <a16:creationId xmlns:a16="http://schemas.microsoft.com/office/drawing/2014/main" id="{0E2CD034-3959-42ED-8EA7-17929E782187}"/>
              </a:ext>
            </a:extLst>
          </p:cNvPr>
          <p:cNvSpPr/>
          <p:nvPr/>
        </p:nvSpPr>
        <p:spPr>
          <a:xfrm>
            <a:off x="443599" y="1912838"/>
            <a:ext cx="34289" cy="777608"/>
          </a:xfrm>
          <a:prstGeom prst="round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23" name="Rounded Rectangle 23">
            <a:extLst>
              <a:ext uri="{FF2B5EF4-FFF2-40B4-BE49-F238E27FC236}">
                <a16:creationId xmlns:a16="http://schemas.microsoft.com/office/drawing/2014/main" id="{B86C4B5D-EADD-46C9-A32D-683CC40A9F75}"/>
              </a:ext>
            </a:extLst>
          </p:cNvPr>
          <p:cNvSpPr/>
          <p:nvPr/>
        </p:nvSpPr>
        <p:spPr>
          <a:xfrm>
            <a:off x="443599" y="3080017"/>
            <a:ext cx="34289" cy="777608"/>
          </a:xfrm>
          <a:prstGeom prst="round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24" name="Rounded Rectangle 24">
            <a:extLst>
              <a:ext uri="{FF2B5EF4-FFF2-40B4-BE49-F238E27FC236}">
                <a16:creationId xmlns:a16="http://schemas.microsoft.com/office/drawing/2014/main" id="{0D263EE7-E685-4760-9DA0-F8C94510D043}"/>
              </a:ext>
            </a:extLst>
          </p:cNvPr>
          <p:cNvSpPr/>
          <p:nvPr/>
        </p:nvSpPr>
        <p:spPr>
          <a:xfrm>
            <a:off x="443599" y="4220819"/>
            <a:ext cx="34289" cy="777608"/>
          </a:xfrm>
          <a:prstGeom prst="round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52" name="Freeform: Shape 51">
            <a:extLst>
              <a:ext uri="{FF2B5EF4-FFF2-40B4-BE49-F238E27FC236}">
                <a16:creationId xmlns:a16="http://schemas.microsoft.com/office/drawing/2014/main" id="{A1D47070-E933-421C-959F-2D5E37311689}"/>
              </a:ext>
            </a:extLst>
          </p:cNvPr>
          <p:cNvSpPr/>
          <p:nvPr/>
        </p:nvSpPr>
        <p:spPr>
          <a:xfrm>
            <a:off x="3420457" y="4914446"/>
            <a:ext cx="4350103" cy="634584"/>
          </a:xfrm>
          <a:custGeom>
            <a:avLst/>
            <a:gdLst>
              <a:gd name="connsiteX0" fmla="*/ 5192896 w 5220760"/>
              <a:gd name="connsiteY0" fmla="*/ 0 h 761593"/>
              <a:gd name="connsiteX1" fmla="*/ 5220760 w 5220760"/>
              <a:gd name="connsiteY1" fmla="*/ 0 h 761593"/>
              <a:gd name="connsiteX2" fmla="*/ 5220760 w 5220760"/>
              <a:gd name="connsiteY2" fmla="*/ 127661 h 761593"/>
              <a:gd name="connsiteX3" fmla="*/ 5028781 w 5220760"/>
              <a:gd name="connsiteY3" fmla="*/ 144408 h 761593"/>
              <a:gd name="connsiteX4" fmla="*/ 3563319 w 5220760"/>
              <a:gd name="connsiteY4" fmla="*/ 704445 h 761593"/>
              <a:gd name="connsiteX5" fmla="*/ 3541905 w 5220760"/>
              <a:gd name="connsiteY5" fmla="*/ 761593 h 761593"/>
              <a:gd name="connsiteX6" fmla="*/ 526617 w 5220760"/>
              <a:gd name="connsiteY6" fmla="*/ 761593 h 761593"/>
              <a:gd name="connsiteX7" fmla="*/ 513483 w 5220760"/>
              <a:gd name="connsiteY7" fmla="*/ 692275 h 761593"/>
              <a:gd name="connsiteX8" fmla="*/ 399183 w 5220760"/>
              <a:gd name="connsiteY8" fmla="*/ 512491 h 761593"/>
              <a:gd name="connsiteX9" fmla="*/ 37407 w 5220760"/>
              <a:gd name="connsiteY9" fmla="*/ 309775 h 761593"/>
              <a:gd name="connsiteX10" fmla="*/ 0 w 5220760"/>
              <a:gd name="connsiteY10" fmla="*/ 298476 h 761593"/>
              <a:gd name="connsiteX11" fmla="*/ 0 w 5220760"/>
              <a:gd name="connsiteY11" fmla="*/ 197832 h 761593"/>
              <a:gd name="connsiteX12" fmla="*/ 289284 w 5220760"/>
              <a:gd name="connsiteY12" fmla="*/ 241809 h 761593"/>
              <a:gd name="connsiteX13" fmla="*/ 2125936 w 5220760"/>
              <a:gd name="connsiteY13" fmla="*/ 358824 h 761593"/>
              <a:gd name="connsiteX14" fmla="*/ 5127338 w 5220760"/>
              <a:gd name="connsiteY14" fmla="*/ 18803 h 7615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5220760" h="761593">
                <a:moveTo>
                  <a:pt x="5192896" y="0"/>
                </a:moveTo>
                <a:lnTo>
                  <a:pt x="5220760" y="0"/>
                </a:lnTo>
                <a:lnTo>
                  <a:pt x="5220760" y="127661"/>
                </a:lnTo>
                <a:lnTo>
                  <a:pt x="5028781" y="144408"/>
                </a:lnTo>
                <a:cubicBezTo>
                  <a:pt x="4302867" y="223301"/>
                  <a:pt x="3755663" y="425574"/>
                  <a:pt x="3563319" y="704445"/>
                </a:cubicBezTo>
                <a:lnTo>
                  <a:pt x="3541905" y="761593"/>
                </a:lnTo>
                <a:lnTo>
                  <a:pt x="526617" y="761593"/>
                </a:lnTo>
                <a:lnTo>
                  <a:pt x="513483" y="692275"/>
                </a:lnTo>
                <a:cubicBezTo>
                  <a:pt x="494698" y="626791"/>
                  <a:pt x="461096" y="563820"/>
                  <a:pt x="399183" y="512491"/>
                </a:cubicBezTo>
                <a:cubicBezTo>
                  <a:pt x="321793" y="448330"/>
                  <a:pt x="179497" y="360604"/>
                  <a:pt x="37407" y="309775"/>
                </a:cubicBezTo>
                <a:lnTo>
                  <a:pt x="0" y="298476"/>
                </a:lnTo>
                <a:lnTo>
                  <a:pt x="0" y="197832"/>
                </a:lnTo>
                <a:lnTo>
                  <a:pt x="289284" y="241809"/>
                </a:lnTo>
                <a:cubicBezTo>
                  <a:pt x="853797" y="317158"/>
                  <a:pt x="1474448" y="358824"/>
                  <a:pt x="2125936" y="358824"/>
                </a:cubicBezTo>
                <a:cubicBezTo>
                  <a:pt x="3266041" y="358824"/>
                  <a:pt x="4311704" y="231221"/>
                  <a:pt x="5127338" y="18803"/>
                </a:cubicBezTo>
                <a:close/>
              </a:path>
            </a:pathLst>
          </a:custGeom>
          <a:solidFill>
            <a:schemeClr val="accent5"/>
          </a:solidFill>
          <a:ln w="12700">
            <a:miter lim="400000"/>
          </a:ln>
        </p:spPr>
        <p:txBody>
          <a:bodyPr wrap="square" lIns="28575" tIns="28575" rIns="28575" bIns="28575" anchor="ctr">
            <a:noAutofit/>
          </a:bodyPr>
          <a:lstStyle/>
          <a:p>
            <a:pPr>
              <a:defRPr sz="3000">
                <a:solidFill>
                  <a:srgbClr val="FFFFFF"/>
                </a:solidFill>
              </a:defRPr>
            </a:pPr>
            <a:endParaRPr sz="2250"/>
          </a:p>
        </p:txBody>
      </p:sp>
      <p:sp>
        <p:nvSpPr>
          <p:cNvPr id="37" name="Freeform: Shape 36">
            <a:extLst>
              <a:ext uri="{FF2B5EF4-FFF2-40B4-BE49-F238E27FC236}">
                <a16:creationId xmlns:a16="http://schemas.microsoft.com/office/drawing/2014/main" id="{F51080A1-4E65-48D1-84F9-AC287BD90C9C}"/>
              </a:ext>
            </a:extLst>
          </p:cNvPr>
          <p:cNvSpPr/>
          <p:nvPr/>
        </p:nvSpPr>
        <p:spPr>
          <a:xfrm>
            <a:off x="5684292" y="3293844"/>
            <a:ext cx="1962970" cy="1603180"/>
          </a:xfrm>
          <a:custGeom>
            <a:avLst/>
            <a:gdLst>
              <a:gd name="connsiteX0" fmla="*/ 1098550 w 2355850"/>
              <a:gd name="connsiteY0" fmla="*/ 1847850 h 1924050"/>
              <a:gd name="connsiteX1" fmla="*/ 0 w 2355850"/>
              <a:gd name="connsiteY1" fmla="*/ 0 h 1924050"/>
              <a:gd name="connsiteX2" fmla="*/ 2355850 w 2355850"/>
              <a:gd name="connsiteY2" fmla="*/ 1924050 h 1924050"/>
              <a:gd name="connsiteX3" fmla="*/ 1098550 w 2355850"/>
              <a:gd name="connsiteY3" fmla="*/ 1847850 h 1924050"/>
            </a:gdLst>
            <a:ahLst/>
            <a:cxnLst>
              <a:cxn ang="0">
                <a:pos x="connsiteX0" y="connsiteY0"/>
              </a:cxn>
              <a:cxn ang="0">
                <a:pos x="connsiteX1" y="connsiteY1"/>
              </a:cxn>
              <a:cxn ang="0">
                <a:pos x="connsiteX2" y="connsiteY2"/>
              </a:cxn>
              <a:cxn ang="0">
                <a:pos x="connsiteX3" y="connsiteY3"/>
              </a:cxn>
            </a:cxnLst>
            <a:rect l="l" t="t" r="r" b="b"/>
            <a:pathLst>
              <a:path w="2355850" h="1924050">
                <a:moveTo>
                  <a:pt x="1098550" y="1847850"/>
                </a:moveTo>
                <a:lnTo>
                  <a:pt x="0" y="0"/>
                </a:lnTo>
                <a:lnTo>
                  <a:pt x="2355850" y="1924050"/>
                </a:lnTo>
                <a:lnTo>
                  <a:pt x="1098550" y="1847850"/>
                </a:lnTo>
                <a:close/>
              </a:path>
            </a:pathLst>
          </a:custGeom>
          <a:solidFill>
            <a:schemeClr val="accent5"/>
          </a:solidFill>
          <a:ln w="12700">
            <a:miter lim="400000"/>
          </a:ln>
        </p:spPr>
        <p:txBody>
          <a:bodyPr lIns="28575" tIns="28575" rIns="28575" bIns="28575" anchor="ctr"/>
          <a:lstStyle/>
          <a:p>
            <a:endParaRPr lang="en-US" sz="2250">
              <a:solidFill>
                <a:srgbClr val="FFFFFF"/>
              </a:solidFill>
            </a:endParaRPr>
          </a:p>
        </p:txBody>
      </p:sp>
      <p:sp>
        <p:nvSpPr>
          <p:cNvPr id="36" name="Freeform: Shape 35">
            <a:extLst>
              <a:ext uri="{FF2B5EF4-FFF2-40B4-BE49-F238E27FC236}">
                <a16:creationId xmlns:a16="http://schemas.microsoft.com/office/drawing/2014/main" id="{43D1CE99-980E-4D11-A5AF-C01B45A597B3}"/>
              </a:ext>
            </a:extLst>
          </p:cNvPr>
          <p:cNvSpPr/>
          <p:nvPr/>
        </p:nvSpPr>
        <p:spPr>
          <a:xfrm>
            <a:off x="5583763" y="3447284"/>
            <a:ext cx="962966" cy="1597889"/>
          </a:xfrm>
          <a:custGeom>
            <a:avLst/>
            <a:gdLst>
              <a:gd name="connsiteX0" fmla="*/ 25400 w 1155700"/>
              <a:gd name="connsiteY0" fmla="*/ 1917700 h 1917700"/>
              <a:gd name="connsiteX1" fmla="*/ 0 w 1155700"/>
              <a:gd name="connsiteY1" fmla="*/ 0 h 1917700"/>
              <a:gd name="connsiteX2" fmla="*/ 1155700 w 1155700"/>
              <a:gd name="connsiteY2" fmla="*/ 1752600 h 1917700"/>
              <a:gd name="connsiteX3" fmla="*/ 25400 w 1155700"/>
              <a:gd name="connsiteY3" fmla="*/ 1917700 h 1917700"/>
            </a:gdLst>
            <a:ahLst/>
            <a:cxnLst>
              <a:cxn ang="0">
                <a:pos x="connsiteX0" y="connsiteY0"/>
              </a:cxn>
              <a:cxn ang="0">
                <a:pos x="connsiteX1" y="connsiteY1"/>
              </a:cxn>
              <a:cxn ang="0">
                <a:pos x="connsiteX2" y="connsiteY2"/>
              </a:cxn>
              <a:cxn ang="0">
                <a:pos x="connsiteX3" y="connsiteY3"/>
              </a:cxn>
            </a:cxnLst>
            <a:rect l="l" t="t" r="r" b="b"/>
            <a:pathLst>
              <a:path w="1155700" h="1917700">
                <a:moveTo>
                  <a:pt x="25400" y="1917700"/>
                </a:moveTo>
                <a:lnTo>
                  <a:pt x="0" y="0"/>
                </a:lnTo>
                <a:lnTo>
                  <a:pt x="1155700" y="1752600"/>
                </a:lnTo>
                <a:lnTo>
                  <a:pt x="25400" y="1917700"/>
                </a:lnTo>
                <a:close/>
              </a:path>
            </a:pathLst>
          </a:custGeom>
          <a:solidFill>
            <a:schemeClr val="accent5"/>
          </a:solidFill>
          <a:ln w="12700">
            <a:miter lim="400000"/>
          </a:ln>
        </p:spPr>
        <p:txBody>
          <a:bodyPr lIns="28575" tIns="837000" rIns="28575" bIns="28575" anchor="ctr"/>
          <a:lstStyle/>
          <a:p>
            <a:pPr algn="ctr"/>
            <a:r>
              <a:rPr lang="en-US" sz="2250" b="1" dirty="0">
                <a:solidFill>
                  <a:schemeClr val="bg1"/>
                </a:solidFill>
              </a:rPr>
              <a:t>03</a:t>
            </a:r>
          </a:p>
        </p:txBody>
      </p:sp>
      <p:sp>
        <p:nvSpPr>
          <p:cNvPr id="35" name="Freeform: Shape 34">
            <a:extLst>
              <a:ext uri="{FF2B5EF4-FFF2-40B4-BE49-F238E27FC236}">
                <a16:creationId xmlns:a16="http://schemas.microsoft.com/office/drawing/2014/main" id="{FF693BF6-BBCE-4A1C-9F7A-4AA9AA40E112}"/>
              </a:ext>
            </a:extLst>
          </p:cNvPr>
          <p:cNvSpPr/>
          <p:nvPr/>
        </p:nvSpPr>
        <p:spPr>
          <a:xfrm>
            <a:off x="4811273" y="2002835"/>
            <a:ext cx="703706" cy="1587307"/>
          </a:xfrm>
          <a:custGeom>
            <a:avLst/>
            <a:gdLst>
              <a:gd name="connsiteX0" fmla="*/ 831850 w 844550"/>
              <a:gd name="connsiteY0" fmla="*/ 1905000 h 1905000"/>
              <a:gd name="connsiteX1" fmla="*/ 844550 w 844550"/>
              <a:gd name="connsiteY1" fmla="*/ 0 h 1905000"/>
              <a:gd name="connsiteX2" fmla="*/ 0 w 844550"/>
              <a:gd name="connsiteY2" fmla="*/ 850900 h 1905000"/>
              <a:gd name="connsiteX3" fmla="*/ 831850 w 844550"/>
              <a:gd name="connsiteY3" fmla="*/ 1905000 h 1905000"/>
            </a:gdLst>
            <a:ahLst/>
            <a:cxnLst>
              <a:cxn ang="0">
                <a:pos x="connsiteX0" y="connsiteY0"/>
              </a:cxn>
              <a:cxn ang="0">
                <a:pos x="connsiteX1" y="connsiteY1"/>
              </a:cxn>
              <a:cxn ang="0">
                <a:pos x="connsiteX2" y="connsiteY2"/>
              </a:cxn>
              <a:cxn ang="0">
                <a:pos x="connsiteX3" y="connsiteY3"/>
              </a:cxn>
            </a:cxnLst>
            <a:rect l="l" t="t" r="r" b="b"/>
            <a:pathLst>
              <a:path w="844550" h="1905000">
                <a:moveTo>
                  <a:pt x="831850" y="1905000"/>
                </a:moveTo>
                <a:cubicBezTo>
                  <a:pt x="836083" y="1270000"/>
                  <a:pt x="840317" y="635000"/>
                  <a:pt x="844550" y="0"/>
                </a:cubicBezTo>
                <a:lnTo>
                  <a:pt x="0" y="850900"/>
                </a:lnTo>
                <a:lnTo>
                  <a:pt x="831850" y="1905000"/>
                </a:lnTo>
                <a:close/>
              </a:path>
            </a:pathLst>
          </a:custGeom>
          <a:solidFill>
            <a:schemeClr val="accent2"/>
          </a:solidFill>
          <a:ln w="12700">
            <a:miter lim="400000"/>
          </a:ln>
        </p:spPr>
        <p:txBody>
          <a:bodyPr lIns="28575" tIns="28575" rIns="28575" bIns="28575" anchor="ctr"/>
          <a:lstStyle/>
          <a:p>
            <a:pPr algn="ctr"/>
            <a:r>
              <a:rPr lang="en-US" sz="2250" b="1" dirty="0">
                <a:solidFill>
                  <a:schemeClr val="bg2">
                    <a:lumMod val="25000"/>
                  </a:schemeClr>
                </a:solidFill>
              </a:rPr>
              <a:t>02</a:t>
            </a:r>
          </a:p>
        </p:txBody>
      </p:sp>
      <p:sp>
        <p:nvSpPr>
          <p:cNvPr id="34" name="Freeform: Shape 33">
            <a:extLst>
              <a:ext uri="{FF2B5EF4-FFF2-40B4-BE49-F238E27FC236}">
                <a16:creationId xmlns:a16="http://schemas.microsoft.com/office/drawing/2014/main" id="{D6D1AA6C-4AD1-4001-8849-0A7EE1EA0EA8}"/>
              </a:ext>
            </a:extLst>
          </p:cNvPr>
          <p:cNvSpPr/>
          <p:nvPr/>
        </p:nvSpPr>
        <p:spPr>
          <a:xfrm>
            <a:off x="4419737" y="2891726"/>
            <a:ext cx="1084660" cy="2206357"/>
          </a:xfrm>
          <a:custGeom>
            <a:avLst/>
            <a:gdLst>
              <a:gd name="connsiteX0" fmla="*/ 0 w 1301750"/>
              <a:gd name="connsiteY0" fmla="*/ 2425700 h 2647950"/>
              <a:gd name="connsiteX1" fmla="*/ 387350 w 1301750"/>
              <a:gd name="connsiteY1" fmla="*/ 0 h 2647950"/>
              <a:gd name="connsiteX2" fmla="*/ 1301750 w 1301750"/>
              <a:gd name="connsiteY2" fmla="*/ 1009650 h 2647950"/>
              <a:gd name="connsiteX3" fmla="*/ 1301750 w 1301750"/>
              <a:gd name="connsiteY3" fmla="*/ 2647950 h 2647950"/>
              <a:gd name="connsiteX4" fmla="*/ 0 w 1301750"/>
              <a:gd name="connsiteY4" fmla="*/ 2425700 h 26479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01750" h="2647950">
                <a:moveTo>
                  <a:pt x="0" y="2425700"/>
                </a:moveTo>
                <a:lnTo>
                  <a:pt x="387350" y="0"/>
                </a:lnTo>
                <a:lnTo>
                  <a:pt x="1301750" y="1009650"/>
                </a:lnTo>
                <a:lnTo>
                  <a:pt x="1301750" y="2647950"/>
                </a:lnTo>
                <a:lnTo>
                  <a:pt x="0" y="2425700"/>
                </a:lnTo>
                <a:close/>
              </a:path>
            </a:pathLst>
          </a:custGeom>
          <a:solidFill>
            <a:schemeClr val="accent2"/>
          </a:solidFill>
          <a:ln w="12700">
            <a:miter lim="400000"/>
          </a:ln>
        </p:spPr>
        <p:txBody>
          <a:bodyPr lIns="28575" tIns="28575" rIns="28575" bIns="28575" anchor="ctr"/>
          <a:lstStyle/>
          <a:p>
            <a:endParaRPr lang="en-US" sz="2250">
              <a:solidFill>
                <a:srgbClr val="FFFFFF"/>
              </a:solidFill>
            </a:endParaRPr>
          </a:p>
        </p:txBody>
      </p:sp>
      <p:sp>
        <p:nvSpPr>
          <p:cNvPr id="33" name="Freeform: Shape 32">
            <a:extLst>
              <a:ext uri="{FF2B5EF4-FFF2-40B4-BE49-F238E27FC236}">
                <a16:creationId xmlns:a16="http://schemas.microsoft.com/office/drawing/2014/main" id="{7763B291-6B57-4AD3-9B8F-1E49CEC1E2B3}"/>
              </a:ext>
            </a:extLst>
          </p:cNvPr>
          <p:cNvSpPr/>
          <p:nvPr/>
        </p:nvSpPr>
        <p:spPr>
          <a:xfrm>
            <a:off x="2885341" y="2489609"/>
            <a:ext cx="1465614" cy="2624347"/>
          </a:xfrm>
          <a:custGeom>
            <a:avLst/>
            <a:gdLst>
              <a:gd name="connsiteX0" fmla="*/ 1758950 w 1758950"/>
              <a:gd name="connsiteY0" fmla="*/ 1028700 h 3149600"/>
              <a:gd name="connsiteX1" fmla="*/ 1701800 w 1758950"/>
              <a:gd name="connsiteY1" fmla="*/ 3149600 h 3149600"/>
              <a:gd name="connsiteX2" fmla="*/ 0 w 1758950"/>
              <a:gd name="connsiteY2" fmla="*/ 2597150 h 3149600"/>
              <a:gd name="connsiteX3" fmla="*/ 831850 w 1758950"/>
              <a:gd name="connsiteY3" fmla="*/ 0 h 3149600"/>
              <a:gd name="connsiteX4" fmla="*/ 1758950 w 1758950"/>
              <a:gd name="connsiteY4" fmla="*/ 1028700 h 31496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58950" h="3149600">
                <a:moveTo>
                  <a:pt x="1758950" y="1028700"/>
                </a:moveTo>
                <a:lnTo>
                  <a:pt x="1701800" y="3149600"/>
                </a:lnTo>
                <a:lnTo>
                  <a:pt x="0" y="2597150"/>
                </a:lnTo>
                <a:lnTo>
                  <a:pt x="831850" y="0"/>
                </a:lnTo>
                <a:lnTo>
                  <a:pt x="1758950" y="1028700"/>
                </a:lnTo>
                <a:close/>
              </a:path>
            </a:pathLst>
          </a:custGeom>
          <a:solidFill>
            <a:schemeClr val="accent4"/>
          </a:solidFill>
          <a:ln w="12700">
            <a:miter lim="400000"/>
          </a:ln>
        </p:spPr>
        <p:txBody>
          <a:bodyPr wrap="square" lIns="28575" tIns="28575" rIns="28575" bIns="28575" anchor="ctr">
            <a:noAutofit/>
          </a:bodyPr>
          <a:lstStyle/>
          <a:p>
            <a:pPr algn="ctr"/>
            <a:endParaRPr lang="en-US" sz="2250" b="1">
              <a:solidFill>
                <a:schemeClr val="bg1"/>
              </a:solidFill>
            </a:endParaRPr>
          </a:p>
        </p:txBody>
      </p:sp>
      <p:pic>
        <p:nvPicPr>
          <p:cNvPr id="25" name="Graphic 24" descr="Lightbulb">
            <a:extLst>
              <a:ext uri="{FF2B5EF4-FFF2-40B4-BE49-F238E27FC236}">
                <a16:creationId xmlns:a16="http://schemas.microsoft.com/office/drawing/2014/main" id="{AF63B90B-19ED-4BD6-A365-D603D67AF261}"/>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3171708" y="3263055"/>
            <a:ext cx="1182233" cy="1182233"/>
          </a:xfrm>
          <a:prstGeom prst="rect">
            <a:avLst/>
          </a:prstGeom>
        </p:spPr>
      </p:pic>
      <p:pic>
        <p:nvPicPr>
          <p:cNvPr id="26" name="Graphic 25" descr="Stopwatch">
            <a:extLst>
              <a:ext uri="{FF2B5EF4-FFF2-40B4-BE49-F238E27FC236}">
                <a16:creationId xmlns:a16="http://schemas.microsoft.com/office/drawing/2014/main" id="{D922322C-44A7-476D-A7EF-FB224B0E3949}"/>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4562748" y="3805627"/>
            <a:ext cx="894795" cy="894795"/>
          </a:xfrm>
          <a:prstGeom prst="rect">
            <a:avLst/>
          </a:prstGeom>
        </p:spPr>
      </p:pic>
      <p:pic>
        <p:nvPicPr>
          <p:cNvPr id="27" name="Graphic 26" descr="Bar graph with upward trend">
            <a:extLst>
              <a:ext uri="{FF2B5EF4-FFF2-40B4-BE49-F238E27FC236}">
                <a16:creationId xmlns:a16="http://schemas.microsoft.com/office/drawing/2014/main" id="{490EC865-3C8B-4735-B9AE-2751A5BED5B8}"/>
              </a:ext>
            </a:extLst>
          </p:cNvPr>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6494346" y="4271823"/>
            <a:ext cx="423444" cy="423444"/>
          </a:xfrm>
          <a:prstGeom prst="rect">
            <a:avLst/>
          </a:prstGeom>
        </p:spPr>
      </p:pic>
      <p:sp>
        <p:nvSpPr>
          <p:cNvPr id="31" name="Freeform: Shape 30">
            <a:extLst>
              <a:ext uri="{FF2B5EF4-FFF2-40B4-BE49-F238E27FC236}">
                <a16:creationId xmlns:a16="http://schemas.microsoft.com/office/drawing/2014/main" id="{1511D7A5-18F4-4A92-B3DA-4DF159F88985}"/>
              </a:ext>
            </a:extLst>
          </p:cNvPr>
          <p:cNvSpPr/>
          <p:nvPr/>
        </p:nvSpPr>
        <p:spPr>
          <a:xfrm>
            <a:off x="3647249" y="1500188"/>
            <a:ext cx="814817" cy="1671963"/>
          </a:xfrm>
          <a:custGeom>
            <a:avLst/>
            <a:gdLst>
              <a:gd name="connsiteX0" fmla="*/ 869950 w 977900"/>
              <a:gd name="connsiteY0" fmla="*/ 2006600 h 2006600"/>
              <a:gd name="connsiteX1" fmla="*/ 0 w 977900"/>
              <a:gd name="connsiteY1" fmla="*/ 869950 h 2006600"/>
              <a:gd name="connsiteX2" fmla="*/ 977900 w 977900"/>
              <a:gd name="connsiteY2" fmla="*/ 0 h 2006600"/>
              <a:gd name="connsiteX3" fmla="*/ 869950 w 977900"/>
              <a:gd name="connsiteY3" fmla="*/ 2006600 h 2006600"/>
            </a:gdLst>
            <a:ahLst/>
            <a:cxnLst>
              <a:cxn ang="0">
                <a:pos x="connsiteX0" y="connsiteY0"/>
              </a:cxn>
              <a:cxn ang="0">
                <a:pos x="connsiteX1" y="connsiteY1"/>
              </a:cxn>
              <a:cxn ang="0">
                <a:pos x="connsiteX2" y="connsiteY2"/>
              </a:cxn>
              <a:cxn ang="0">
                <a:pos x="connsiteX3" y="connsiteY3"/>
              </a:cxn>
            </a:cxnLst>
            <a:rect l="l" t="t" r="r" b="b"/>
            <a:pathLst>
              <a:path w="977900" h="2006600">
                <a:moveTo>
                  <a:pt x="869950" y="2006600"/>
                </a:moveTo>
                <a:lnTo>
                  <a:pt x="0" y="869950"/>
                </a:lnTo>
                <a:lnTo>
                  <a:pt x="977900" y="0"/>
                </a:lnTo>
                <a:lnTo>
                  <a:pt x="869950" y="2006600"/>
                </a:lnTo>
                <a:close/>
              </a:path>
            </a:pathLst>
          </a:custGeom>
          <a:solidFill>
            <a:schemeClr val="accent4"/>
          </a:solidFill>
          <a:ln w="12700">
            <a:miter lim="400000"/>
          </a:ln>
        </p:spPr>
        <p:txBody>
          <a:bodyPr wrap="square" lIns="28575" tIns="28575" rIns="28575" bIns="28575" anchor="ctr">
            <a:noAutofit/>
          </a:bodyPr>
          <a:lstStyle/>
          <a:p>
            <a:pPr algn="ctr"/>
            <a:r>
              <a:rPr lang="en-US" sz="2250" b="1" dirty="0">
                <a:solidFill>
                  <a:schemeClr val="bg2">
                    <a:lumMod val="25000"/>
                  </a:schemeClr>
                </a:solidFill>
              </a:rPr>
              <a:t>01</a:t>
            </a:r>
          </a:p>
        </p:txBody>
      </p:sp>
      <p:grpSp>
        <p:nvGrpSpPr>
          <p:cNvPr id="38" name="Group 37">
            <a:extLst>
              <a:ext uri="{FF2B5EF4-FFF2-40B4-BE49-F238E27FC236}">
                <a16:creationId xmlns:a16="http://schemas.microsoft.com/office/drawing/2014/main" id="{CB48FA7B-7C74-45E8-972C-EAD3E3D0CEDE}"/>
              </a:ext>
            </a:extLst>
          </p:cNvPr>
          <p:cNvGrpSpPr/>
          <p:nvPr/>
        </p:nvGrpSpPr>
        <p:grpSpPr>
          <a:xfrm>
            <a:off x="6442036" y="1080562"/>
            <a:ext cx="2194560" cy="2098692"/>
            <a:chOff x="332936" y="2596988"/>
            <a:chExt cx="2926080" cy="2798257"/>
          </a:xfrm>
        </p:grpSpPr>
        <p:sp>
          <p:nvSpPr>
            <p:cNvPr id="39" name="TextBox 38">
              <a:extLst>
                <a:ext uri="{FF2B5EF4-FFF2-40B4-BE49-F238E27FC236}">
                  <a16:creationId xmlns:a16="http://schemas.microsoft.com/office/drawing/2014/main" id="{A659C362-02E2-4349-AEBE-30B5DC28A7E5}"/>
                </a:ext>
              </a:extLst>
            </p:cNvPr>
            <p:cNvSpPr txBox="1"/>
            <p:nvPr/>
          </p:nvSpPr>
          <p:spPr>
            <a:xfrm>
              <a:off x="332936" y="2596988"/>
              <a:ext cx="2926080" cy="492443"/>
            </a:xfrm>
            <a:prstGeom prst="rect">
              <a:avLst/>
            </a:prstGeom>
            <a:noFill/>
          </p:spPr>
          <p:txBody>
            <a:bodyPr wrap="square" lIns="0" rIns="0" rtlCol="0" anchor="b">
              <a:spAutoFit/>
            </a:bodyPr>
            <a:lstStyle/>
            <a:p>
              <a:pPr algn="ctr"/>
              <a:r>
                <a:rPr lang="en-US" b="1" noProof="1">
                  <a:solidFill>
                    <a:schemeClr val="bg1"/>
                  </a:solidFill>
                </a:rPr>
                <a:t>Lorem Ipsum</a:t>
              </a:r>
            </a:p>
          </p:txBody>
        </p:sp>
        <p:sp>
          <p:nvSpPr>
            <p:cNvPr id="40" name="TextBox 39">
              <a:extLst>
                <a:ext uri="{FF2B5EF4-FFF2-40B4-BE49-F238E27FC236}">
                  <a16:creationId xmlns:a16="http://schemas.microsoft.com/office/drawing/2014/main" id="{3E0AA1AB-2FDC-4078-AA35-F6A9B6D9A45E}"/>
                </a:ext>
              </a:extLst>
            </p:cNvPr>
            <p:cNvSpPr txBox="1"/>
            <p:nvPr/>
          </p:nvSpPr>
          <p:spPr>
            <a:xfrm>
              <a:off x="332936" y="3086921"/>
              <a:ext cx="2926080" cy="2308324"/>
            </a:xfrm>
            <a:prstGeom prst="rect">
              <a:avLst/>
            </a:prstGeom>
            <a:noFill/>
          </p:spPr>
          <p:txBody>
            <a:bodyPr wrap="square" lIns="0" rIns="0" rtlCol="0" anchor="t">
              <a:spAutoFit/>
            </a:bodyPr>
            <a:lstStyle/>
            <a:p>
              <a:pPr algn="just">
                <a:spcAft>
                  <a:spcPts val="900"/>
                </a:spcAft>
              </a:pPr>
              <a:r>
                <a:rPr lang="en-US" sz="900" noProof="1">
                  <a:solidFill>
                    <a:schemeClr val="bg1">
                      <a:lumMod val="75000"/>
                    </a:schemeClr>
                  </a:solidFill>
                </a:rPr>
                <a:t>Lorem ipsum dolor sit amet, consectetur adipiscing elit, sed do eiusmod tempor incididunt ut labore et dolore magna aliqua. Ut enim ad minim veniam, quis nostrud exercitation ullamco laboris nisi ut aliquip ex ea commodo consequat.</a:t>
              </a:r>
            </a:p>
            <a:p>
              <a:pPr algn="just">
                <a:spcAft>
                  <a:spcPts val="900"/>
                </a:spcAft>
              </a:pPr>
              <a:r>
                <a:rPr lang="en-US" sz="900" noProof="1">
                  <a:solidFill>
                    <a:schemeClr val="bg1">
                      <a:lumMod val="75000"/>
                    </a:schemeClr>
                  </a:solidFill>
                </a:rPr>
                <a:t>Duis aute irure dolor in reprehenderit in voluptate velit esse cillum dolore eu fugiat nulla pariatur. Excepteur sint occaecat cupidatat non proident, sunt in culpa qui officia deserunt mollit anim id est laborum.</a:t>
              </a:r>
            </a:p>
          </p:txBody>
        </p:sp>
      </p:grpSp>
    </p:spTree>
    <p:extLst>
      <p:ext uri="{BB962C8B-B14F-4D97-AF65-F5344CB8AC3E}">
        <p14:creationId xmlns:p14="http://schemas.microsoft.com/office/powerpoint/2010/main" val="82626236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1442999800"/>
      </p:ext>
    </p:extLst>
  </p:cSld>
  <p:clrMapOvr>
    <a:masterClrMapping/>
  </p:clrMapOvr>
</p:sld>
</file>

<file path=ppt/theme/theme1.xml><?xml version="1.0" encoding="utf-8"?>
<a:theme xmlns:a="http://schemas.openxmlformats.org/drawingml/2006/main" name="Template PresentationGO">
  <a:themeElements>
    <a:clrScheme name="PGO2">
      <a:dk1>
        <a:sysClr val="windowText" lastClr="000000"/>
      </a:dk1>
      <a:lt1>
        <a:sysClr val="window" lastClr="FFFFFF"/>
      </a:lt1>
      <a:dk2>
        <a:srgbClr val="063951"/>
      </a:dk2>
      <a:lt2>
        <a:srgbClr val="D3D3D3"/>
      </a:lt2>
      <a:accent1>
        <a:srgbClr val="3A5C84"/>
      </a:accent1>
      <a:accent2>
        <a:srgbClr val="F7931F"/>
      </a:accent2>
      <a:accent3>
        <a:srgbClr val="4CC1EF"/>
      </a:accent3>
      <a:accent4>
        <a:srgbClr val="FFCC4C"/>
      </a:accent4>
      <a:accent5>
        <a:srgbClr val="C13018"/>
      </a:accent5>
      <a:accent6>
        <a:srgbClr val="A2B969"/>
      </a:accent6>
      <a:hlink>
        <a:srgbClr val="6C2B43"/>
      </a:hlink>
      <a:folHlink>
        <a:srgbClr val="6C2B43"/>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Template PresentationGO Dark">
  <a:themeElements>
    <a:clrScheme name="PGO2">
      <a:dk1>
        <a:sysClr val="windowText" lastClr="000000"/>
      </a:dk1>
      <a:lt1>
        <a:sysClr val="window" lastClr="FFFFFF"/>
      </a:lt1>
      <a:dk2>
        <a:srgbClr val="063951"/>
      </a:dk2>
      <a:lt2>
        <a:srgbClr val="D3D3D3"/>
      </a:lt2>
      <a:accent1>
        <a:srgbClr val="3A5C84"/>
      </a:accent1>
      <a:accent2>
        <a:srgbClr val="F7931F"/>
      </a:accent2>
      <a:accent3>
        <a:srgbClr val="4CC1EF"/>
      </a:accent3>
      <a:accent4>
        <a:srgbClr val="FFCC4C"/>
      </a:accent4>
      <a:accent5>
        <a:srgbClr val="C13018"/>
      </a:accent5>
      <a:accent6>
        <a:srgbClr val="A2B969"/>
      </a:accent6>
      <a:hlink>
        <a:srgbClr val="6C2B43"/>
      </a:hlink>
      <a:folHlink>
        <a:srgbClr val="6C2B43"/>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Custom Design">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TEMPLATE-PGO(16_9)</Template>
  <TotalTime>10271</TotalTime>
  <Words>455</Words>
  <PresentationFormat>On-screen Show (4:3)</PresentationFormat>
  <Paragraphs>32</Paragraphs>
  <Slides>3</Slides>
  <Notes>3</Notes>
  <HiddenSlides>0</HiddenSlides>
  <MMClips>0</MMClips>
  <ScaleCrop>false</ScaleCrop>
  <HeadingPairs>
    <vt:vector size="6" baseType="variant">
      <vt:variant>
        <vt:lpstr>Fonts Used</vt:lpstr>
      </vt:variant>
      <vt:variant>
        <vt:i4>5</vt:i4>
      </vt:variant>
      <vt:variant>
        <vt:lpstr>Theme</vt:lpstr>
      </vt:variant>
      <vt:variant>
        <vt:i4>3</vt:i4>
      </vt:variant>
      <vt:variant>
        <vt:lpstr>Slide Titles</vt:lpstr>
      </vt:variant>
      <vt:variant>
        <vt:i4>3</vt:i4>
      </vt:variant>
    </vt:vector>
  </HeadingPairs>
  <TitlesOfParts>
    <vt:vector size="11" baseType="lpstr">
      <vt:lpstr>Arial</vt:lpstr>
      <vt:lpstr>Calibri</vt:lpstr>
      <vt:lpstr>Calibri Light</vt:lpstr>
      <vt:lpstr>Helvetica</vt:lpstr>
      <vt:lpstr>Open Sans</vt:lpstr>
      <vt:lpstr>Template PresentationGO</vt:lpstr>
      <vt:lpstr>Template PresentationGO Dark</vt:lpstr>
      <vt:lpstr>Custom Design</vt:lpstr>
      <vt:lpstr>Infographic Sailing Boat – Slide Template</vt:lpstr>
      <vt:lpstr>Infographic Sailing Boat – Slide Template</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Infographic Sailing Boat</dc:title>
  <dc:creator>PresentationGO.com</dc:creator>
  <dc:description>© Copyright PresentationGO.com</dc:description>
  <dcterms:created xsi:type="dcterms:W3CDTF">2014-11-26T05:14:11Z</dcterms:created>
  <dcterms:modified xsi:type="dcterms:W3CDTF">2021-08-18T17:09:06Z</dcterms:modified>
  <cp:category>Graphics &amp; Metaphors</cp:category>
</cp:coreProperties>
</file>