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7"/>
  </p:notesMasterIdLst>
  <p:sldIdLst>
    <p:sldId id="352" r:id="rId4"/>
    <p:sldId id="353" r:id="rId5"/>
    <p:sldId id="307" r:id="rId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B323B"/>
    <a:srgbClr val="00B09B"/>
    <a:srgbClr val="F0EEEF"/>
    <a:srgbClr val="0D95BC"/>
    <a:srgbClr val="DF361F"/>
    <a:srgbClr val="6C2B43"/>
    <a:srgbClr val="7B0051"/>
    <a:srgbClr val="063951"/>
    <a:srgbClr val="EB1E42"/>
    <a:srgbClr val="B2C48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541" autoAdjust="0"/>
    <p:restoredTop sz="96433" autoAdjust="0"/>
  </p:normalViewPr>
  <p:slideViewPr>
    <p:cSldViewPr snapToGrid="0" showGuides="1">
      <p:cViewPr varScale="1">
        <p:scale>
          <a:sx n="153" d="100"/>
          <a:sy n="153" d="100"/>
        </p:scale>
        <p:origin x="1698" y="13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notesMaster" Target="notesMasters/notesMaster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7/28/2021</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14070013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335643299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8515350" cy="739056"/>
          </a:xfrm>
        </p:spPr>
        <p:txBody>
          <a:bodyPr>
            <a:normAutofit/>
          </a:bodyPr>
          <a:lstStyle>
            <a:lvl1pPr>
              <a:defRPr sz="3600"/>
            </a:lvl1pPr>
          </a:lstStyle>
          <a:p>
            <a:r>
              <a:rPr lang="en-US" dirty="0"/>
              <a:t>Click to edit Master title style</a:t>
            </a:r>
          </a:p>
        </p:txBody>
      </p:sp>
      <p:grpSp>
        <p:nvGrpSpPr>
          <p:cNvPr id="7" name="Group 6">
            <a:extLst>
              <a:ext uri="{FF2B5EF4-FFF2-40B4-BE49-F238E27FC236}">
                <a16:creationId xmlns:a16="http://schemas.microsoft.com/office/drawing/2014/main" id="{9FBC2BD7-7C99-476A-824B-34AEACBE09E4}"/>
              </a:ext>
            </a:extLst>
          </p:cNvPr>
          <p:cNvGrpSpPr/>
          <p:nvPr userDrawn="1"/>
        </p:nvGrpSpPr>
        <p:grpSpPr>
          <a:xfrm>
            <a:off x="9433981" y="1"/>
            <a:ext cx="1644047" cy="1816099"/>
            <a:chOff x="9433981" y="1"/>
            <a:chExt cx="1644047" cy="1816099"/>
          </a:xfrm>
        </p:grpSpPr>
        <p:sp>
          <p:nvSpPr>
            <p:cNvPr id="4" name="Rectangle: Folded Corner 3">
              <a:extLst>
                <a:ext uri="{FF2B5EF4-FFF2-40B4-BE49-F238E27FC236}">
                  <a16:creationId xmlns:a16="http://schemas.microsoft.com/office/drawing/2014/main" id="{C7ACA455-4437-4416-A6F0-33D534A6AE9F}"/>
                </a:ext>
              </a:extLst>
            </p:cNvPr>
            <p:cNvSpPr/>
            <p:nvPr userDrawn="1"/>
          </p:nvSpPr>
          <p:spPr>
            <a:xfrm>
              <a:off x="9433981" y="1"/>
              <a:ext cx="1644047" cy="1816099"/>
            </a:xfrm>
            <a:prstGeom prst="foldedCorner">
              <a:avLst/>
            </a:prstGeom>
            <a:ln>
              <a:noFill/>
            </a:ln>
            <a:effectLst>
              <a:outerShdw blurRad="101600" dist="63500" dir="2700000" algn="tl"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Ins="0" rtlCol="0" anchor="t"/>
            <a:lstStyle/>
            <a:p>
              <a:r>
                <a:rPr lang="en-US" sz="1400" dirty="0">
                  <a:solidFill>
                    <a:schemeClr val="accent2">
                      <a:lumMod val="50000"/>
                    </a:schemeClr>
                  </a:solidFill>
                </a:rPr>
                <a:t>To insert your own icons*:</a:t>
              </a:r>
            </a:p>
            <a:p>
              <a:endParaRPr lang="en-US" sz="1400" dirty="0">
                <a:solidFill>
                  <a:schemeClr val="accent2">
                    <a:lumMod val="50000"/>
                  </a:schemeClr>
                </a:solidFill>
              </a:endParaRPr>
            </a:p>
            <a:p>
              <a:r>
                <a:rPr lang="en-US" sz="1400" b="1" dirty="0">
                  <a:solidFill>
                    <a:schemeClr val="accent2">
                      <a:lumMod val="50000"/>
                    </a:schemeClr>
                  </a:solidFill>
                </a:rPr>
                <a:t>Insert</a:t>
              </a:r>
              <a:r>
                <a:rPr lang="en-US" sz="1400" dirty="0">
                  <a:solidFill>
                    <a:schemeClr val="accent2">
                      <a:lumMod val="50000"/>
                    </a:schemeClr>
                  </a:solidFill>
                </a:rPr>
                <a:t> &gt;&gt; </a:t>
              </a:r>
              <a:r>
                <a:rPr lang="en-US" sz="1400" b="1" dirty="0">
                  <a:solidFill>
                    <a:schemeClr val="accent2">
                      <a:lumMod val="50000"/>
                    </a:schemeClr>
                  </a:solidFill>
                </a:rPr>
                <a:t>Icons</a:t>
              </a:r>
            </a:p>
            <a:p>
              <a:endParaRPr lang="en-US" sz="1400" dirty="0">
                <a:solidFill>
                  <a:schemeClr val="accent2">
                    <a:lumMod val="50000"/>
                  </a:schemeClr>
                </a:solidFill>
              </a:endParaRPr>
            </a:p>
            <a:p>
              <a:r>
                <a:rPr lang="en-US" sz="1200" i="1" dirty="0">
                  <a:solidFill>
                    <a:schemeClr val="accent2">
                      <a:lumMod val="50000"/>
                    </a:schemeClr>
                  </a:solidFill>
                </a:rPr>
                <a:t>(*Only available to Microsoft 365 subscribers)</a:t>
              </a:r>
            </a:p>
          </p:txBody>
        </p:sp>
        <p:pic>
          <p:nvPicPr>
            <p:cNvPr id="6" name="Picture 5">
              <a:extLst>
                <a:ext uri="{FF2B5EF4-FFF2-40B4-BE49-F238E27FC236}">
                  <a16:creationId xmlns:a16="http://schemas.microsoft.com/office/drawing/2014/main" id="{97388A6D-F2E7-41F0-830B-6957780585C2}"/>
                </a:ext>
              </a:extLst>
            </p:cNvPr>
            <p:cNvPicPr>
              <a:picLocks noChangeAspect="1"/>
            </p:cNvPicPr>
            <p:nvPr userDrawn="1"/>
          </p:nvPicPr>
          <p:blipFill rotWithShape="1">
            <a:blip r:embed="rId2"/>
            <a:srcRect t="1" b="5479"/>
            <a:stretch/>
          </p:blipFill>
          <p:spPr>
            <a:xfrm>
              <a:off x="10677978" y="424090"/>
              <a:ext cx="400050" cy="657225"/>
            </a:xfrm>
            <a:prstGeom prst="rect">
              <a:avLst/>
            </a:prstGeom>
          </p:spPr>
        </p:pic>
      </p:gr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8515350" cy="739056"/>
          </a:xfrm>
        </p:spPr>
        <p:txBody>
          <a:bodyPr>
            <a:normAutofit/>
          </a:bodyPr>
          <a:lstStyle>
            <a:lvl1pPr>
              <a:defRPr sz="3600"/>
            </a:lvl1pPr>
          </a:lstStyle>
          <a:p>
            <a:r>
              <a:rPr lang="en-US" dirty="0"/>
              <a:t>Click to edit Master title style</a:t>
            </a:r>
          </a:p>
        </p:txBody>
      </p:sp>
      <p:grpSp>
        <p:nvGrpSpPr>
          <p:cNvPr id="6" name="Group 5">
            <a:extLst>
              <a:ext uri="{FF2B5EF4-FFF2-40B4-BE49-F238E27FC236}">
                <a16:creationId xmlns:a16="http://schemas.microsoft.com/office/drawing/2014/main" id="{03FB2F2C-9238-4D45-94A7-5C35D93D1392}"/>
              </a:ext>
            </a:extLst>
          </p:cNvPr>
          <p:cNvGrpSpPr/>
          <p:nvPr userDrawn="1"/>
        </p:nvGrpSpPr>
        <p:grpSpPr>
          <a:xfrm>
            <a:off x="9433981" y="1"/>
            <a:ext cx="1644047" cy="1816099"/>
            <a:chOff x="9433981" y="1"/>
            <a:chExt cx="1644047" cy="1816099"/>
          </a:xfrm>
        </p:grpSpPr>
        <p:sp>
          <p:nvSpPr>
            <p:cNvPr id="7" name="Rectangle: Folded Corner 6">
              <a:extLst>
                <a:ext uri="{FF2B5EF4-FFF2-40B4-BE49-F238E27FC236}">
                  <a16:creationId xmlns:a16="http://schemas.microsoft.com/office/drawing/2014/main" id="{A21EA9FF-346A-4403-99E1-6330E0E642DA}"/>
                </a:ext>
              </a:extLst>
            </p:cNvPr>
            <p:cNvSpPr/>
            <p:nvPr userDrawn="1"/>
          </p:nvSpPr>
          <p:spPr>
            <a:xfrm>
              <a:off x="9433981" y="1"/>
              <a:ext cx="1644047" cy="1816099"/>
            </a:xfrm>
            <a:prstGeom prst="foldedCorner">
              <a:avLst/>
            </a:prstGeom>
            <a:ln>
              <a:noFill/>
            </a:ln>
            <a:effectLst>
              <a:outerShdw blurRad="101600" dist="63500" dir="2700000" algn="tl"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Ins="0" rtlCol="0" anchor="t"/>
            <a:lstStyle/>
            <a:p>
              <a:r>
                <a:rPr lang="en-US" sz="1400" dirty="0">
                  <a:solidFill>
                    <a:schemeClr val="accent2">
                      <a:lumMod val="50000"/>
                    </a:schemeClr>
                  </a:solidFill>
                </a:rPr>
                <a:t>To insert your own icons*:</a:t>
              </a:r>
            </a:p>
            <a:p>
              <a:endParaRPr lang="en-US" sz="1400" dirty="0">
                <a:solidFill>
                  <a:schemeClr val="accent2">
                    <a:lumMod val="50000"/>
                  </a:schemeClr>
                </a:solidFill>
              </a:endParaRPr>
            </a:p>
            <a:p>
              <a:r>
                <a:rPr lang="en-US" sz="1400" b="1" dirty="0">
                  <a:solidFill>
                    <a:schemeClr val="accent2">
                      <a:lumMod val="50000"/>
                    </a:schemeClr>
                  </a:solidFill>
                </a:rPr>
                <a:t>Insert</a:t>
              </a:r>
              <a:r>
                <a:rPr lang="en-US" sz="1400" dirty="0">
                  <a:solidFill>
                    <a:schemeClr val="accent2">
                      <a:lumMod val="50000"/>
                    </a:schemeClr>
                  </a:solidFill>
                </a:rPr>
                <a:t> &gt;&gt; </a:t>
              </a:r>
              <a:r>
                <a:rPr lang="en-US" sz="1400" b="1" dirty="0">
                  <a:solidFill>
                    <a:schemeClr val="accent2">
                      <a:lumMod val="50000"/>
                    </a:schemeClr>
                  </a:solidFill>
                </a:rPr>
                <a:t>Icons</a:t>
              </a:r>
            </a:p>
            <a:p>
              <a:endParaRPr lang="en-US" sz="1400" dirty="0">
                <a:solidFill>
                  <a:schemeClr val="accent2">
                    <a:lumMod val="50000"/>
                  </a:schemeClr>
                </a:solidFill>
              </a:endParaRPr>
            </a:p>
            <a:p>
              <a:r>
                <a:rPr lang="en-US" sz="1200" i="1" dirty="0">
                  <a:solidFill>
                    <a:schemeClr val="accent2">
                      <a:lumMod val="50000"/>
                    </a:schemeClr>
                  </a:solidFill>
                </a:rPr>
                <a:t>(*Only available to Microsoft 365 subscribers)</a:t>
              </a:r>
            </a:p>
          </p:txBody>
        </p:sp>
        <p:pic>
          <p:nvPicPr>
            <p:cNvPr id="8" name="Picture 7">
              <a:extLst>
                <a:ext uri="{FF2B5EF4-FFF2-40B4-BE49-F238E27FC236}">
                  <a16:creationId xmlns:a16="http://schemas.microsoft.com/office/drawing/2014/main" id="{F52EC167-F9B1-4085-86E7-C378D6346E24}"/>
                </a:ext>
              </a:extLst>
            </p:cNvPr>
            <p:cNvPicPr>
              <a:picLocks noChangeAspect="1"/>
            </p:cNvPicPr>
            <p:nvPr userDrawn="1"/>
          </p:nvPicPr>
          <p:blipFill rotWithShape="1">
            <a:blip r:embed="rId2"/>
            <a:srcRect t="1" b="5479"/>
            <a:stretch/>
          </p:blipFill>
          <p:spPr>
            <a:xfrm>
              <a:off x="10677978" y="424090"/>
              <a:ext cx="400050" cy="657225"/>
            </a:xfrm>
            <a:prstGeom prst="rect">
              <a:avLst/>
            </a:prstGeom>
          </p:spPr>
        </p:pic>
      </p:gr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5"/>
            <a:ext cx="9144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048933" y="3071723"/>
            <a:ext cx="5046133"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userDrawn="1"/>
        </p:nvSpPr>
        <p:spPr>
          <a:xfrm>
            <a:off x="2673959" y="5982900"/>
            <a:ext cx="3796079" cy="646331"/>
          </a:xfrm>
          <a:prstGeom prst="rect">
            <a:avLst/>
          </a:prstGeom>
          <a:noFill/>
        </p:spPr>
        <p:txBody>
          <a:bodyPr wrap="square" rtlCol="0" anchor="ctr">
            <a:spAutoFit/>
          </a:bodyPr>
          <a:lstStyle/>
          <a:p>
            <a:pPr algn="ctr"/>
            <a:r>
              <a:rPr lang="en-US" dirty="0">
                <a:solidFill>
                  <a:srgbClr val="A5CD00"/>
                </a:solidFill>
              </a:rPr>
              <a:t>T</a:t>
            </a:r>
            <a:r>
              <a:rPr lang="en-US" baseline="0" dirty="0">
                <a:solidFill>
                  <a:srgbClr val="A5CD00"/>
                </a:solidFill>
              </a:rPr>
              <a:t>he free PowerPoint and Google Slides template library</a:t>
            </a:r>
            <a:endParaRPr lang="en-US" dirty="0">
              <a:solidFill>
                <a:srgbClr val="A5CD00"/>
              </a:solidFill>
            </a:endParaRPr>
          </a:p>
        </p:txBody>
      </p:sp>
      <p:sp>
        <p:nvSpPr>
          <p:cNvPr id="8" name="TextBox 7"/>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9"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hyperlink" Target="http://www.presentationgo.com/" TargetMode="External"/></Relationships>
</file>

<file path=ppt/slideMasters/_rels/slideMaster2.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23" name="Freeform 22"/>
          <p:cNvSpPr/>
          <p:nvPr userDrawn="1"/>
        </p:nvSpPr>
        <p:spPr>
          <a:xfrm rot="5400000">
            <a:off x="91178" y="11643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8" name="Group 7"/>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2" name="Picture 11"/>
            <p:cNvPicPr>
              <a:picLocks noChangeAspect="1"/>
            </p:cNvPicPr>
            <p:nvPr userDrawn="1"/>
          </p:nvPicPr>
          <p:blipFill>
            <a:blip r:embed="rId3"/>
            <a:stretch>
              <a:fillRect/>
            </a:stretch>
          </p:blipFill>
          <p:spPr>
            <a:xfrm>
              <a:off x="-2018604" y="234547"/>
              <a:ext cx="1405251" cy="185944"/>
            </a:xfrm>
            <a:prstGeom prst="rect">
              <a:avLst/>
            </a:prstGeom>
          </p:spPr>
        </p:pic>
      </p:grpSp>
      <p:sp>
        <p:nvSpPr>
          <p:cNvPr id="13" name="Rectangle 12"/>
          <p:cNvSpPr/>
          <p:nvPr userDrawn="1"/>
        </p:nvSpPr>
        <p:spPr>
          <a:xfrm>
            <a:off x="-88899" y="6959601"/>
            <a:ext cx="1625766"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23" name="Freeform 22"/>
          <p:cNvSpPr/>
          <p:nvPr userDrawn="1"/>
        </p:nvSpPr>
        <p:spPr>
          <a:xfrm rot="5400000">
            <a:off x="91178" y="11643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sp>
        <p:nvSpPr>
          <p:cNvPr id="7" name="Rectangle 6"/>
          <p:cNvSpPr/>
          <p:nvPr userDrawn="1"/>
        </p:nvSpPr>
        <p:spPr>
          <a:xfrm>
            <a:off x="-88899" y="6959601"/>
            <a:ext cx="1625766"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3" tooltip="PresentationGo!"/>
              </a:rPr>
              <a:t>presentationgo.com</a:t>
            </a:r>
            <a:endParaRPr lang="en-US" sz="1100" dirty="0"/>
          </a:p>
        </p:txBody>
      </p:sp>
      <p:grpSp>
        <p:nvGrpSpPr>
          <p:cNvPr id="8" name="Group 7"/>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2" name="Picture 11"/>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7/28/2021</a:t>
            </a:fld>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4.svg"/></Relationships>
</file>

<file path=ppt/slides/_rels/slide2.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4.sv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Folder Text Boxes – Slide Template</a:t>
            </a:r>
          </a:p>
        </p:txBody>
      </p:sp>
      <p:sp>
        <p:nvSpPr>
          <p:cNvPr id="25" name="TextBox 24">
            <a:extLst>
              <a:ext uri="{FF2B5EF4-FFF2-40B4-BE49-F238E27FC236}">
                <a16:creationId xmlns:a16="http://schemas.microsoft.com/office/drawing/2014/main" id="{EDB00C62-46BA-497F-9C97-A35BB06CA778}"/>
              </a:ext>
            </a:extLst>
          </p:cNvPr>
          <p:cNvSpPr txBox="1"/>
          <p:nvPr/>
        </p:nvSpPr>
        <p:spPr>
          <a:xfrm>
            <a:off x="2034540" y="4183256"/>
            <a:ext cx="5074920" cy="1438855"/>
          </a:xfrm>
          <a:prstGeom prst="rect">
            <a:avLst/>
          </a:prstGeom>
          <a:noFill/>
        </p:spPr>
        <p:txBody>
          <a:bodyPr wrap="square" lIns="0" rIns="0" rtlCol="0" anchor="t">
            <a:spAutoFit/>
          </a:bodyPr>
          <a:lstStyle/>
          <a:p>
            <a:pPr algn="just">
              <a:spcAft>
                <a:spcPts val="900"/>
              </a:spcAft>
            </a:pPr>
            <a:r>
              <a:rPr lang="en-US" sz="1000" noProof="1">
                <a:solidFill>
                  <a:schemeClr val="tx1">
                    <a:lumMod val="65000"/>
                    <a:lumOff val="35000"/>
                  </a:schemeClr>
                </a:solidFill>
              </a:rPr>
              <a:t>Lorem ipsum dolor sit amet, consectetur adipiscing elit. Sed tempus, lacus in dictum efficitur, dolor nisl dapibus turpis, nec dignissim lectus ipsum vitae velit. Praesent ac nunc id ligula bibendum tincidunt. Fusce molestie blandit elit, eu feugiat nisi cursus nec. Donec sed elementum eros. In posuere dui sed urna ullamcorper pellentesque at at odio.</a:t>
            </a:r>
          </a:p>
          <a:p>
            <a:pPr algn="just">
              <a:spcAft>
                <a:spcPts val="900"/>
              </a:spcAft>
            </a:pPr>
            <a:r>
              <a:rPr lang="en-US" sz="1000" noProof="1">
                <a:solidFill>
                  <a:schemeClr val="tx1">
                    <a:lumMod val="65000"/>
                    <a:lumOff val="35000"/>
                  </a:schemeClr>
                </a:solidFill>
              </a:rPr>
              <a:t>Interdum et malesuada fames ac ante ipsum primis in faucibus. Proin a mi dui. In fermentum enim id neque blandit, a hendrerit turpis commodo. Duis eu libero rhoncus, pulvinar libero ut, vestibulum mi. Maecenas ornare ullamcorper enim et facilisis. Aenean et hendrerit diam. Aenean id gravida magna, eget pulvinar.</a:t>
            </a:r>
          </a:p>
        </p:txBody>
      </p:sp>
      <p:grpSp>
        <p:nvGrpSpPr>
          <p:cNvPr id="29" name="Group 28">
            <a:extLst>
              <a:ext uri="{FF2B5EF4-FFF2-40B4-BE49-F238E27FC236}">
                <a16:creationId xmlns:a16="http://schemas.microsoft.com/office/drawing/2014/main" id="{EB09ECF7-EB7E-467E-A64E-B8F307269BB2}"/>
              </a:ext>
            </a:extLst>
          </p:cNvPr>
          <p:cNvGrpSpPr/>
          <p:nvPr/>
        </p:nvGrpSpPr>
        <p:grpSpPr>
          <a:xfrm>
            <a:off x="740841" y="2015852"/>
            <a:ext cx="2433630" cy="1885950"/>
            <a:chOff x="987788" y="1544803"/>
            <a:chExt cx="3244840" cy="2532550"/>
          </a:xfrm>
        </p:grpSpPr>
        <p:sp>
          <p:nvSpPr>
            <p:cNvPr id="4" name="Shape">
              <a:extLst>
                <a:ext uri="{FF2B5EF4-FFF2-40B4-BE49-F238E27FC236}">
                  <a16:creationId xmlns:a16="http://schemas.microsoft.com/office/drawing/2014/main" id="{5F654D2C-D526-46AF-849E-9A3D1F04792D}"/>
                </a:ext>
              </a:extLst>
            </p:cNvPr>
            <p:cNvSpPr/>
            <p:nvPr/>
          </p:nvSpPr>
          <p:spPr>
            <a:xfrm>
              <a:off x="987788" y="1560087"/>
              <a:ext cx="3244840" cy="2517266"/>
            </a:xfrm>
            <a:custGeom>
              <a:avLst/>
              <a:gdLst/>
              <a:ahLst/>
              <a:cxnLst>
                <a:cxn ang="0">
                  <a:pos x="wd2" y="hd2"/>
                </a:cxn>
                <a:cxn ang="5400000">
                  <a:pos x="wd2" y="hd2"/>
                </a:cxn>
                <a:cxn ang="10800000">
                  <a:pos x="wd2" y="hd2"/>
                </a:cxn>
                <a:cxn ang="16200000">
                  <a:pos x="wd2" y="hd2"/>
                </a:cxn>
              </a:cxnLst>
              <a:rect l="0" t="0" r="r" b="b"/>
              <a:pathLst>
                <a:path w="21600" h="21600" extrusionOk="0">
                  <a:moveTo>
                    <a:pt x="7942" y="2790"/>
                  </a:moveTo>
                  <a:lnTo>
                    <a:pt x="7008" y="642"/>
                  </a:lnTo>
                  <a:cubicBezTo>
                    <a:pt x="6837" y="241"/>
                    <a:pt x="6510" y="0"/>
                    <a:pt x="6151" y="0"/>
                  </a:cubicBezTo>
                  <a:lnTo>
                    <a:pt x="981" y="0"/>
                  </a:lnTo>
                  <a:cubicBezTo>
                    <a:pt x="436" y="0"/>
                    <a:pt x="0" y="562"/>
                    <a:pt x="0" y="1265"/>
                  </a:cubicBezTo>
                  <a:lnTo>
                    <a:pt x="0" y="3453"/>
                  </a:lnTo>
                  <a:lnTo>
                    <a:pt x="0" y="6906"/>
                  </a:lnTo>
                  <a:lnTo>
                    <a:pt x="0" y="20335"/>
                  </a:lnTo>
                  <a:cubicBezTo>
                    <a:pt x="0" y="21038"/>
                    <a:pt x="436" y="21600"/>
                    <a:pt x="981" y="21600"/>
                  </a:cubicBezTo>
                  <a:lnTo>
                    <a:pt x="20619" y="21600"/>
                  </a:lnTo>
                  <a:cubicBezTo>
                    <a:pt x="21164" y="21600"/>
                    <a:pt x="21600" y="21038"/>
                    <a:pt x="21600" y="20335"/>
                  </a:cubicBezTo>
                  <a:lnTo>
                    <a:pt x="21600" y="4717"/>
                  </a:lnTo>
                  <a:cubicBezTo>
                    <a:pt x="21600" y="4015"/>
                    <a:pt x="21164" y="3453"/>
                    <a:pt x="20619" y="3453"/>
                  </a:cubicBezTo>
                  <a:lnTo>
                    <a:pt x="8799" y="3453"/>
                  </a:lnTo>
                  <a:cubicBezTo>
                    <a:pt x="8441" y="3433"/>
                    <a:pt x="8114" y="3192"/>
                    <a:pt x="7942" y="2790"/>
                  </a:cubicBezTo>
                  <a:close/>
                </a:path>
              </a:pathLst>
            </a:custGeom>
            <a:solidFill>
              <a:schemeClr val="accent2"/>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5" name="Shape">
              <a:extLst>
                <a:ext uri="{FF2B5EF4-FFF2-40B4-BE49-F238E27FC236}">
                  <a16:creationId xmlns:a16="http://schemas.microsoft.com/office/drawing/2014/main" id="{A06BB020-7505-4330-855A-A13990D58746}"/>
                </a:ext>
              </a:extLst>
            </p:cNvPr>
            <p:cNvSpPr/>
            <p:nvPr/>
          </p:nvSpPr>
          <p:spPr>
            <a:xfrm>
              <a:off x="987788" y="1817430"/>
              <a:ext cx="746294" cy="2100838"/>
            </a:xfrm>
            <a:custGeom>
              <a:avLst/>
              <a:gdLst/>
              <a:ahLst/>
              <a:cxnLst>
                <a:cxn ang="0">
                  <a:pos x="wd2" y="hd2"/>
                </a:cxn>
                <a:cxn ang="5400000">
                  <a:pos x="wd2" y="hd2"/>
                </a:cxn>
                <a:cxn ang="10800000">
                  <a:pos x="wd2" y="hd2"/>
                </a:cxn>
                <a:cxn ang="16200000">
                  <a:pos x="wd2" y="hd2"/>
                </a:cxn>
              </a:cxnLst>
              <a:rect l="0" t="0" r="r" b="b"/>
              <a:pathLst>
                <a:path w="21600" h="21600" extrusionOk="0">
                  <a:moveTo>
                    <a:pt x="15438" y="4955"/>
                  </a:moveTo>
                  <a:lnTo>
                    <a:pt x="11579" y="4546"/>
                  </a:lnTo>
                  <a:cubicBezTo>
                    <a:pt x="4537" y="3776"/>
                    <a:pt x="0" y="1996"/>
                    <a:pt x="0" y="0"/>
                  </a:cubicBezTo>
                  <a:lnTo>
                    <a:pt x="0" y="21600"/>
                  </a:lnTo>
                  <a:cubicBezTo>
                    <a:pt x="0" y="19604"/>
                    <a:pt x="4604" y="17824"/>
                    <a:pt x="11579" y="17054"/>
                  </a:cubicBezTo>
                  <a:lnTo>
                    <a:pt x="15438" y="16645"/>
                  </a:lnTo>
                  <a:cubicBezTo>
                    <a:pt x="19162" y="16236"/>
                    <a:pt x="21600" y="15298"/>
                    <a:pt x="21600" y="14240"/>
                  </a:cubicBezTo>
                  <a:lnTo>
                    <a:pt x="21600" y="7360"/>
                  </a:lnTo>
                  <a:cubicBezTo>
                    <a:pt x="21532" y="6326"/>
                    <a:pt x="19162" y="5364"/>
                    <a:pt x="15438" y="4955"/>
                  </a:cubicBezTo>
                  <a:close/>
                </a:path>
              </a:pathLst>
            </a:custGeom>
            <a:solidFill>
              <a:schemeClr val="accent2">
                <a:lumMod val="60000"/>
                <a:lumOff val="40000"/>
              </a:schemeClr>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pic>
          <p:nvPicPr>
            <p:cNvPr id="12" name="Graphic 11" descr="Lightbulb with solid fill">
              <a:extLst>
                <a:ext uri="{FF2B5EF4-FFF2-40B4-BE49-F238E27FC236}">
                  <a16:creationId xmlns:a16="http://schemas.microsoft.com/office/drawing/2014/main" id="{D471A78E-C910-4F42-8D13-6C04FF3B545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64230" y="2551919"/>
              <a:ext cx="566838" cy="566838"/>
            </a:xfrm>
            <a:prstGeom prst="rect">
              <a:avLst/>
            </a:prstGeom>
          </p:spPr>
        </p:pic>
        <p:sp>
          <p:nvSpPr>
            <p:cNvPr id="13" name="TextBox 12">
              <a:extLst>
                <a:ext uri="{FF2B5EF4-FFF2-40B4-BE49-F238E27FC236}">
                  <a16:creationId xmlns:a16="http://schemas.microsoft.com/office/drawing/2014/main" id="{263C47BD-8A86-41EA-9299-9B1F502BC288}"/>
                </a:ext>
              </a:extLst>
            </p:cNvPr>
            <p:cNvSpPr txBox="1"/>
            <p:nvPr/>
          </p:nvSpPr>
          <p:spPr>
            <a:xfrm>
              <a:off x="1258943" y="1544803"/>
              <a:ext cx="595619" cy="537288"/>
            </a:xfrm>
            <a:prstGeom prst="rect">
              <a:avLst/>
            </a:prstGeom>
            <a:noFill/>
          </p:spPr>
          <p:txBody>
            <a:bodyPr wrap="square" rtlCol="0">
              <a:spAutoFit/>
            </a:bodyPr>
            <a:lstStyle/>
            <a:p>
              <a:pPr algn="ctr"/>
              <a:r>
                <a:rPr lang="en-US" sz="2000" b="1" dirty="0"/>
                <a:t>01</a:t>
              </a:r>
            </a:p>
          </p:txBody>
        </p:sp>
        <p:grpSp>
          <p:nvGrpSpPr>
            <p:cNvPr id="16" name="Group 15">
              <a:extLst>
                <a:ext uri="{FF2B5EF4-FFF2-40B4-BE49-F238E27FC236}">
                  <a16:creationId xmlns:a16="http://schemas.microsoft.com/office/drawing/2014/main" id="{A087CBC0-0D54-4E6D-911A-EC40E5ED7598}"/>
                </a:ext>
              </a:extLst>
            </p:cNvPr>
            <p:cNvGrpSpPr/>
            <p:nvPr/>
          </p:nvGrpSpPr>
          <p:grpSpPr>
            <a:xfrm>
              <a:off x="1909454" y="2096147"/>
              <a:ext cx="2108873" cy="1733343"/>
              <a:chOff x="8921977" y="1432433"/>
              <a:chExt cx="2926080" cy="1733343"/>
            </a:xfrm>
          </p:grpSpPr>
          <p:sp>
            <p:nvSpPr>
              <p:cNvPr id="17" name="TextBox 16">
                <a:extLst>
                  <a:ext uri="{FF2B5EF4-FFF2-40B4-BE49-F238E27FC236}">
                    <a16:creationId xmlns:a16="http://schemas.microsoft.com/office/drawing/2014/main" id="{63667CB8-1A8B-4256-9F8C-41D7467B57D3}"/>
                  </a:ext>
                </a:extLst>
              </p:cNvPr>
              <p:cNvSpPr txBox="1"/>
              <p:nvPr/>
            </p:nvSpPr>
            <p:spPr>
              <a:xfrm>
                <a:off x="8921977" y="1432433"/>
                <a:ext cx="2926080" cy="495958"/>
              </a:xfrm>
              <a:prstGeom prst="rect">
                <a:avLst/>
              </a:prstGeom>
              <a:noFill/>
            </p:spPr>
            <p:txBody>
              <a:bodyPr wrap="square" lIns="0" rIns="0" rtlCol="0" anchor="b">
                <a:spAutoFit/>
              </a:bodyPr>
              <a:lstStyle/>
              <a:p>
                <a:r>
                  <a:rPr lang="en-US" b="1" noProof="1"/>
                  <a:t>Lorem Ipsum</a:t>
                </a:r>
              </a:p>
            </p:txBody>
          </p:sp>
          <p:sp>
            <p:nvSpPr>
              <p:cNvPr id="18" name="TextBox 17">
                <a:extLst>
                  <a:ext uri="{FF2B5EF4-FFF2-40B4-BE49-F238E27FC236}">
                    <a16:creationId xmlns:a16="http://schemas.microsoft.com/office/drawing/2014/main" id="{4BAA78C3-3339-481F-B933-FE406A28F3DE}"/>
                  </a:ext>
                </a:extLst>
              </p:cNvPr>
              <p:cNvSpPr txBox="1"/>
              <p:nvPr/>
            </p:nvSpPr>
            <p:spPr>
              <a:xfrm>
                <a:off x="8921977" y="1925881"/>
                <a:ext cx="2926080" cy="1239895"/>
              </a:xfrm>
              <a:prstGeom prst="rect">
                <a:avLst/>
              </a:prstGeom>
              <a:noFill/>
            </p:spPr>
            <p:txBody>
              <a:bodyPr wrap="square" lIns="0" rIns="0" rtlCol="0" anchor="t">
                <a:spAutoFit/>
              </a:bodyPr>
              <a:lstStyle/>
              <a:p>
                <a:pPr algn="just"/>
                <a:r>
                  <a:rPr lang="en-US" sz="900" noProof="1">
                    <a:solidFill>
                      <a:schemeClr val="tx1">
                        <a:lumMod val="75000"/>
                        <a:lumOff val="25000"/>
                      </a:schemeClr>
                    </a:solidFill>
                  </a:rPr>
                  <a:t>Lorem ipsum dolor sit amet, nibh est. A magna maecenas, quam magna nec quis, lorem nunc. Suspendisse viverra sodales mauris, cras pharetra proin egestas arcu erat dolor, at amet. </a:t>
                </a:r>
              </a:p>
            </p:txBody>
          </p:sp>
        </p:grpSp>
      </p:grpSp>
      <p:grpSp>
        <p:nvGrpSpPr>
          <p:cNvPr id="31" name="Group 30">
            <a:extLst>
              <a:ext uri="{FF2B5EF4-FFF2-40B4-BE49-F238E27FC236}">
                <a16:creationId xmlns:a16="http://schemas.microsoft.com/office/drawing/2014/main" id="{8B052A5C-F8F9-4D64-892C-0DFD445E976E}"/>
              </a:ext>
            </a:extLst>
          </p:cNvPr>
          <p:cNvGrpSpPr/>
          <p:nvPr/>
        </p:nvGrpSpPr>
        <p:grpSpPr>
          <a:xfrm>
            <a:off x="5969539" y="2015852"/>
            <a:ext cx="2433620" cy="1887950"/>
            <a:chOff x="7959385" y="1560087"/>
            <a:chExt cx="3244827" cy="2517266"/>
          </a:xfrm>
        </p:grpSpPr>
        <p:sp>
          <p:nvSpPr>
            <p:cNvPr id="8" name="Shape">
              <a:extLst>
                <a:ext uri="{FF2B5EF4-FFF2-40B4-BE49-F238E27FC236}">
                  <a16:creationId xmlns:a16="http://schemas.microsoft.com/office/drawing/2014/main" id="{F9280B55-EE0E-49CC-BA94-6A7FF6471F67}"/>
                </a:ext>
              </a:extLst>
            </p:cNvPr>
            <p:cNvSpPr/>
            <p:nvPr/>
          </p:nvSpPr>
          <p:spPr>
            <a:xfrm>
              <a:off x="7959385" y="1560087"/>
              <a:ext cx="3244827" cy="2517266"/>
            </a:xfrm>
            <a:custGeom>
              <a:avLst/>
              <a:gdLst/>
              <a:ahLst/>
              <a:cxnLst>
                <a:cxn ang="0">
                  <a:pos x="wd2" y="hd2"/>
                </a:cxn>
                <a:cxn ang="5400000">
                  <a:pos x="wd2" y="hd2"/>
                </a:cxn>
                <a:cxn ang="10800000">
                  <a:pos x="wd2" y="hd2"/>
                </a:cxn>
                <a:cxn ang="16200000">
                  <a:pos x="wd2" y="hd2"/>
                </a:cxn>
              </a:cxnLst>
              <a:rect l="0" t="0" r="r" b="b"/>
              <a:pathLst>
                <a:path w="21600" h="21600" extrusionOk="0">
                  <a:moveTo>
                    <a:pt x="7942" y="2790"/>
                  </a:moveTo>
                  <a:lnTo>
                    <a:pt x="7008" y="642"/>
                  </a:lnTo>
                  <a:cubicBezTo>
                    <a:pt x="6837" y="241"/>
                    <a:pt x="6510" y="0"/>
                    <a:pt x="6151" y="0"/>
                  </a:cubicBezTo>
                  <a:lnTo>
                    <a:pt x="981" y="0"/>
                  </a:lnTo>
                  <a:cubicBezTo>
                    <a:pt x="436" y="0"/>
                    <a:pt x="0" y="562"/>
                    <a:pt x="0" y="1265"/>
                  </a:cubicBezTo>
                  <a:lnTo>
                    <a:pt x="0" y="3453"/>
                  </a:lnTo>
                  <a:lnTo>
                    <a:pt x="0" y="6906"/>
                  </a:lnTo>
                  <a:lnTo>
                    <a:pt x="0" y="20335"/>
                  </a:lnTo>
                  <a:cubicBezTo>
                    <a:pt x="0" y="21038"/>
                    <a:pt x="436" y="21600"/>
                    <a:pt x="981" y="21600"/>
                  </a:cubicBezTo>
                  <a:lnTo>
                    <a:pt x="20619" y="21600"/>
                  </a:lnTo>
                  <a:cubicBezTo>
                    <a:pt x="21164" y="21600"/>
                    <a:pt x="21600" y="21038"/>
                    <a:pt x="21600" y="20335"/>
                  </a:cubicBezTo>
                  <a:lnTo>
                    <a:pt x="21600" y="4717"/>
                  </a:lnTo>
                  <a:cubicBezTo>
                    <a:pt x="21600" y="4015"/>
                    <a:pt x="21164" y="3453"/>
                    <a:pt x="20619" y="3453"/>
                  </a:cubicBezTo>
                  <a:lnTo>
                    <a:pt x="8799" y="3453"/>
                  </a:lnTo>
                  <a:cubicBezTo>
                    <a:pt x="8441" y="3433"/>
                    <a:pt x="8114" y="3192"/>
                    <a:pt x="7942" y="2790"/>
                  </a:cubicBezTo>
                  <a:close/>
                </a:path>
              </a:pathLst>
            </a:custGeom>
            <a:solidFill>
              <a:schemeClr val="accent6"/>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9" name="Shape">
              <a:extLst>
                <a:ext uri="{FF2B5EF4-FFF2-40B4-BE49-F238E27FC236}">
                  <a16:creationId xmlns:a16="http://schemas.microsoft.com/office/drawing/2014/main" id="{B1902877-3C43-4138-8B23-550DEC8CD047}"/>
                </a:ext>
              </a:extLst>
            </p:cNvPr>
            <p:cNvSpPr/>
            <p:nvPr/>
          </p:nvSpPr>
          <p:spPr>
            <a:xfrm>
              <a:off x="7959385" y="1817430"/>
              <a:ext cx="746299" cy="2100838"/>
            </a:xfrm>
            <a:custGeom>
              <a:avLst/>
              <a:gdLst/>
              <a:ahLst/>
              <a:cxnLst>
                <a:cxn ang="0">
                  <a:pos x="wd2" y="hd2"/>
                </a:cxn>
                <a:cxn ang="5400000">
                  <a:pos x="wd2" y="hd2"/>
                </a:cxn>
                <a:cxn ang="10800000">
                  <a:pos x="wd2" y="hd2"/>
                </a:cxn>
                <a:cxn ang="16200000">
                  <a:pos x="wd2" y="hd2"/>
                </a:cxn>
              </a:cxnLst>
              <a:rect l="0" t="0" r="r" b="b"/>
              <a:pathLst>
                <a:path w="21600" h="21600" extrusionOk="0">
                  <a:moveTo>
                    <a:pt x="15438" y="4955"/>
                  </a:moveTo>
                  <a:lnTo>
                    <a:pt x="11579" y="4546"/>
                  </a:lnTo>
                  <a:cubicBezTo>
                    <a:pt x="4537" y="3776"/>
                    <a:pt x="0" y="1996"/>
                    <a:pt x="0" y="0"/>
                  </a:cubicBezTo>
                  <a:lnTo>
                    <a:pt x="0" y="21600"/>
                  </a:lnTo>
                  <a:cubicBezTo>
                    <a:pt x="0" y="19604"/>
                    <a:pt x="4604" y="17824"/>
                    <a:pt x="11579" y="17054"/>
                  </a:cubicBezTo>
                  <a:lnTo>
                    <a:pt x="15438" y="16645"/>
                  </a:lnTo>
                  <a:cubicBezTo>
                    <a:pt x="19162" y="16236"/>
                    <a:pt x="21600" y="15298"/>
                    <a:pt x="21600" y="14240"/>
                  </a:cubicBezTo>
                  <a:lnTo>
                    <a:pt x="21600" y="7360"/>
                  </a:lnTo>
                  <a:cubicBezTo>
                    <a:pt x="21600" y="6326"/>
                    <a:pt x="19162" y="5364"/>
                    <a:pt x="15438" y="4955"/>
                  </a:cubicBezTo>
                  <a:close/>
                </a:path>
              </a:pathLst>
            </a:custGeom>
            <a:solidFill>
              <a:schemeClr val="accent6">
                <a:lumMod val="60000"/>
                <a:lumOff val="40000"/>
              </a:schemeClr>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pic>
          <p:nvPicPr>
            <p:cNvPr id="10" name="Graphic 9" descr="Bullseye with solid fill">
              <a:extLst>
                <a:ext uri="{FF2B5EF4-FFF2-40B4-BE49-F238E27FC236}">
                  <a16:creationId xmlns:a16="http://schemas.microsoft.com/office/drawing/2014/main" id="{9D44CA16-B93B-4866-8EC5-1E23C97C5AC4}"/>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048766" y="2584430"/>
              <a:ext cx="566838" cy="566838"/>
            </a:xfrm>
            <a:prstGeom prst="rect">
              <a:avLst/>
            </a:prstGeom>
          </p:spPr>
        </p:pic>
        <p:sp>
          <p:nvSpPr>
            <p:cNvPr id="15" name="TextBox 14">
              <a:extLst>
                <a:ext uri="{FF2B5EF4-FFF2-40B4-BE49-F238E27FC236}">
                  <a16:creationId xmlns:a16="http://schemas.microsoft.com/office/drawing/2014/main" id="{A008AECB-F422-4970-AE22-65B345936E2F}"/>
                </a:ext>
              </a:extLst>
            </p:cNvPr>
            <p:cNvSpPr txBox="1"/>
            <p:nvPr/>
          </p:nvSpPr>
          <p:spPr>
            <a:xfrm>
              <a:off x="8230538" y="1577314"/>
              <a:ext cx="595617" cy="533480"/>
            </a:xfrm>
            <a:prstGeom prst="rect">
              <a:avLst/>
            </a:prstGeom>
            <a:noFill/>
          </p:spPr>
          <p:txBody>
            <a:bodyPr wrap="square" rtlCol="0">
              <a:spAutoFit/>
            </a:bodyPr>
            <a:lstStyle/>
            <a:p>
              <a:pPr algn="ctr"/>
              <a:r>
                <a:rPr lang="en-US" sz="2000" b="1" dirty="0"/>
                <a:t>03</a:t>
              </a:r>
            </a:p>
          </p:txBody>
        </p:sp>
        <p:grpSp>
          <p:nvGrpSpPr>
            <p:cNvPr id="22" name="Group 21">
              <a:extLst>
                <a:ext uri="{FF2B5EF4-FFF2-40B4-BE49-F238E27FC236}">
                  <a16:creationId xmlns:a16="http://schemas.microsoft.com/office/drawing/2014/main" id="{37287589-2D2F-4722-BC58-FCD93C6D437D}"/>
                </a:ext>
              </a:extLst>
            </p:cNvPr>
            <p:cNvGrpSpPr/>
            <p:nvPr/>
          </p:nvGrpSpPr>
          <p:grpSpPr>
            <a:xfrm>
              <a:off x="8855538" y="2099661"/>
              <a:ext cx="2108873" cy="1721042"/>
              <a:chOff x="8921977" y="1435947"/>
              <a:chExt cx="2926080" cy="1721042"/>
            </a:xfrm>
          </p:grpSpPr>
          <p:sp>
            <p:nvSpPr>
              <p:cNvPr id="23" name="TextBox 22">
                <a:extLst>
                  <a:ext uri="{FF2B5EF4-FFF2-40B4-BE49-F238E27FC236}">
                    <a16:creationId xmlns:a16="http://schemas.microsoft.com/office/drawing/2014/main" id="{44640060-6B34-49C4-9037-07CCBB50CDA8}"/>
                  </a:ext>
                </a:extLst>
              </p:cNvPr>
              <p:cNvSpPr txBox="1"/>
              <p:nvPr/>
            </p:nvSpPr>
            <p:spPr>
              <a:xfrm>
                <a:off x="8921977" y="1435947"/>
                <a:ext cx="2926080" cy="492443"/>
              </a:xfrm>
              <a:prstGeom prst="rect">
                <a:avLst/>
              </a:prstGeom>
              <a:noFill/>
            </p:spPr>
            <p:txBody>
              <a:bodyPr wrap="square" lIns="0" rIns="0" rtlCol="0" anchor="b">
                <a:spAutoFit/>
              </a:bodyPr>
              <a:lstStyle/>
              <a:p>
                <a:r>
                  <a:rPr lang="en-US" b="1" noProof="1"/>
                  <a:t>Lorem Ipsum</a:t>
                </a:r>
              </a:p>
            </p:txBody>
          </p:sp>
          <p:sp>
            <p:nvSpPr>
              <p:cNvPr id="24" name="TextBox 23">
                <a:extLst>
                  <a:ext uri="{FF2B5EF4-FFF2-40B4-BE49-F238E27FC236}">
                    <a16:creationId xmlns:a16="http://schemas.microsoft.com/office/drawing/2014/main" id="{330D79B0-55BD-4217-87A0-E71CCB37BD0D}"/>
                  </a:ext>
                </a:extLst>
              </p:cNvPr>
              <p:cNvSpPr txBox="1"/>
              <p:nvPr/>
            </p:nvSpPr>
            <p:spPr>
              <a:xfrm>
                <a:off x="8921977" y="1925882"/>
                <a:ext cx="2926080" cy="1231107"/>
              </a:xfrm>
              <a:prstGeom prst="rect">
                <a:avLst/>
              </a:prstGeom>
              <a:noFill/>
            </p:spPr>
            <p:txBody>
              <a:bodyPr wrap="square" lIns="0" rIns="0" rtlCol="0" anchor="t">
                <a:spAutoFit/>
              </a:bodyPr>
              <a:lstStyle/>
              <a:p>
                <a:pPr algn="just"/>
                <a:r>
                  <a:rPr lang="en-US" sz="900" noProof="1">
                    <a:solidFill>
                      <a:schemeClr val="tx1">
                        <a:lumMod val="65000"/>
                        <a:lumOff val="35000"/>
                      </a:schemeClr>
                    </a:solidFill>
                  </a:rPr>
                  <a:t>Lorem ipsum dolor sit amet, nibh est. A magna maecenas, quam magna nec quis, lorem nunc. Suspendisse viverra sodales mauris, cras pharetra proin egestas arcu erat dolor, at amet. </a:t>
                </a:r>
              </a:p>
            </p:txBody>
          </p:sp>
        </p:grpSp>
      </p:grpSp>
      <p:grpSp>
        <p:nvGrpSpPr>
          <p:cNvPr id="30" name="Group 29">
            <a:extLst>
              <a:ext uri="{FF2B5EF4-FFF2-40B4-BE49-F238E27FC236}">
                <a16:creationId xmlns:a16="http://schemas.microsoft.com/office/drawing/2014/main" id="{BECBB092-3B65-45BD-AFEC-38E267130E3D}"/>
              </a:ext>
            </a:extLst>
          </p:cNvPr>
          <p:cNvGrpSpPr/>
          <p:nvPr/>
        </p:nvGrpSpPr>
        <p:grpSpPr>
          <a:xfrm>
            <a:off x="3355190" y="2015852"/>
            <a:ext cx="2433630" cy="1885950"/>
            <a:chOff x="4473585" y="1544803"/>
            <a:chExt cx="3244840" cy="2532550"/>
          </a:xfrm>
        </p:grpSpPr>
        <p:sp>
          <p:nvSpPr>
            <p:cNvPr id="28" name="Shape">
              <a:extLst>
                <a:ext uri="{FF2B5EF4-FFF2-40B4-BE49-F238E27FC236}">
                  <a16:creationId xmlns:a16="http://schemas.microsoft.com/office/drawing/2014/main" id="{69F97370-1416-4320-A4A9-F58A65B54A32}"/>
                </a:ext>
              </a:extLst>
            </p:cNvPr>
            <p:cNvSpPr/>
            <p:nvPr/>
          </p:nvSpPr>
          <p:spPr>
            <a:xfrm>
              <a:off x="4473585" y="1560087"/>
              <a:ext cx="3244840" cy="2517266"/>
            </a:xfrm>
            <a:custGeom>
              <a:avLst/>
              <a:gdLst/>
              <a:ahLst/>
              <a:cxnLst>
                <a:cxn ang="0">
                  <a:pos x="wd2" y="hd2"/>
                </a:cxn>
                <a:cxn ang="5400000">
                  <a:pos x="wd2" y="hd2"/>
                </a:cxn>
                <a:cxn ang="10800000">
                  <a:pos x="wd2" y="hd2"/>
                </a:cxn>
                <a:cxn ang="16200000">
                  <a:pos x="wd2" y="hd2"/>
                </a:cxn>
              </a:cxnLst>
              <a:rect l="0" t="0" r="r" b="b"/>
              <a:pathLst>
                <a:path w="21600" h="21600" extrusionOk="0">
                  <a:moveTo>
                    <a:pt x="7942" y="2790"/>
                  </a:moveTo>
                  <a:lnTo>
                    <a:pt x="7008" y="642"/>
                  </a:lnTo>
                  <a:cubicBezTo>
                    <a:pt x="6837" y="241"/>
                    <a:pt x="6510" y="0"/>
                    <a:pt x="6151" y="0"/>
                  </a:cubicBezTo>
                  <a:lnTo>
                    <a:pt x="981" y="0"/>
                  </a:lnTo>
                  <a:cubicBezTo>
                    <a:pt x="436" y="0"/>
                    <a:pt x="0" y="562"/>
                    <a:pt x="0" y="1265"/>
                  </a:cubicBezTo>
                  <a:lnTo>
                    <a:pt x="0" y="3453"/>
                  </a:lnTo>
                  <a:lnTo>
                    <a:pt x="0" y="6906"/>
                  </a:lnTo>
                  <a:lnTo>
                    <a:pt x="0" y="20335"/>
                  </a:lnTo>
                  <a:cubicBezTo>
                    <a:pt x="0" y="21038"/>
                    <a:pt x="436" y="21600"/>
                    <a:pt x="981" y="21600"/>
                  </a:cubicBezTo>
                  <a:lnTo>
                    <a:pt x="20619" y="21600"/>
                  </a:lnTo>
                  <a:cubicBezTo>
                    <a:pt x="21164" y="21600"/>
                    <a:pt x="21600" y="21038"/>
                    <a:pt x="21600" y="20335"/>
                  </a:cubicBezTo>
                  <a:lnTo>
                    <a:pt x="21600" y="4717"/>
                  </a:lnTo>
                  <a:cubicBezTo>
                    <a:pt x="21600" y="4015"/>
                    <a:pt x="21164" y="3453"/>
                    <a:pt x="20619" y="3453"/>
                  </a:cubicBezTo>
                  <a:lnTo>
                    <a:pt x="8799" y="3453"/>
                  </a:lnTo>
                  <a:cubicBezTo>
                    <a:pt x="8441" y="3433"/>
                    <a:pt x="8114" y="3192"/>
                    <a:pt x="7942" y="2790"/>
                  </a:cubicBezTo>
                  <a:close/>
                </a:path>
              </a:pathLst>
            </a:custGeom>
            <a:solidFill>
              <a:schemeClr val="accent3"/>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14" name="TextBox 13">
              <a:extLst>
                <a:ext uri="{FF2B5EF4-FFF2-40B4-BE49-F238E27FC236}">
                  <a16:creationId xmlns:a16="http://schemas.microsoft.com/office/drawing/2014/main" id="{AD65E6B0-5768-43C3-A3DB-3F87E2CE2AB9}"/>
                </a:ext>
              </a:extLst>
            </p:cNvPr>
            <p:cNvSpPr txBox="1"/>
            <p:nvPr/>
          </p:nvSpPr>
          <p:spPr>
            <a:xfrm>
              <a:off x="4744741" y="1544803"/>
              <a:ext cx="595619" cy="537288"/>
            </a:xfrm>
            <a:prstGeom prst="rect">
              <a:avLst/>
            </a:prstGeom>
            <a:noFill/>
          </p:spPr>
          <p:txBody>
            <a:bodyPr wrap="square" rtlCol="0">
              <a:spAutoFit/>
            </a:bodyPr>
            <a:lstStyle/>
            <a:p>
              <a:pPr algn="ctr"/>
              <a:r>
                <a:rPr lang="en-US" sz="2000" b="1" dirty="0"/>
                <a:t>02</a:t>
              </a:r>
            </a:p>
          </p:txBody>
        </p:sp>
        <p:grpSp>
          <p:nvGrpSpPr>
            <p:cNvPr id="19" name="Group 18">
              <a:extLst>
                <a:ext uri="{FF2B5EF4-FFF2-40B4-BE49-F238E27FC236}">
                  <a16:creationId xmlns:a16="http://schemas.microsoft.com/office/drawing/2014/main" id="{85EA03BB-4CC9-4E87-9A8B-8339B24B91C2}"/>
                </a:ext>
              </a:extLst>
            </p:cNvPr>
            <p:cNvGrpSpPr/>
            <p:nvPr/>
          </p:nvGrpSpPr>
          <p:grpSpPr>
            <a:xfrm>
              <a:off x="5390885" y="2096147"/>
              <a:ext cx="2108873" cy="1733343"/>
              <a:chOff x="8921977" y="1432433"/>
              <a:chExt cx="2926080" cy="1733343"/>
            </a:xfrm>
          </p:grpSpPr>
          <p:sp>
            <p:nvSpPr>
              <p:cNvPr id="20" name="TextBox 19">
                <a:extLst>
                  <a:ext uri="{FF2B5EF4-FFF2-40B4-BE49-F238E27FC236}">
                    <a16:creationId xmlns:a16="http://schemas.microsoft.com/office/drawing/2014/main" id="{EA1B45A7-F0D4-45D9-A787-A18C9515C1DF}"/>
                  </a:ext>
                </a:extLst>
              </p:cNvPr>
              <p:cNvSpPr txBox="1"/>
              <p:nvPr/>
            </p:nvSpPr>
            <p:spPr>
              <a:xfrm>
                <a:off x="8921977" y="1432433"/>
                <a:ext cx="2926080" cy="495958"/>
              </a:xfrm>
              <a:prstGeom prst="rect">
                <a:avLst/>
              </a:prstGeom>
              <a:noFill/>
            </p:spPr>
            <p:txBody>
              <a:bodyPr wrap="square" lIns="0" rIns="0" rtlCol="0" anchor="b">
                <a:spAutoFit/>
              </a:bodyPr>
              <a:lstStyle/>
              <a:p>
                <a:r>
                  <a:rPr lang="en-US" b="1" noProof="1"/>
                  <a:t>Lorem Ipsum</a:t>
                </a:r>
              </a:p>
            </p:txBody>
          </p:sp>
          <p:sp>
            <p:nvSpPr>
              <p:cNvPr id="21" name="TextBox 20">
                <a:extLst>
                  <a:ext uri="{FF2B5EF4-FFF2-40B4-BE49-F238E27FC236}">
                    <a16:creationId xmlns:a16="http://schemas.microsoft.com/office/drawing/2014/main" id="{8B84CB82-80B5-44BF-B7A2-E3F50FE7AE87}"/>
                  </a:ext>
                </a:extLst>
              </p:cNvPr>
              <p:cNvSpPr txBox="1"/>
              <p:nvPr/>
            </p:nvSpPr>
            <p:spPr>
              <a:xfrm>
                <a:off x="8921977" y="1925881"/>
                <a:ext cx="2926080" cy="1239895"/>
              </a:xfrm>
              <a:prstGeom prst="rect">
                <a:avLst/>
              </a:prstGeom>
              <a:noFill/>
            </p:spPr>
            <p:txBody>
              <a:bodyPr wrap="square" lIns="0" rIns="0" rtlCol="0" anchor="t">
                <a:spAutoFit/>
              </a:bodyPr>
              <a:lstStyle/>
              <a:p>
                <a:pPr algn="just"/>
                <a:r>
                  <a:rPr lang="en-US" sz="900" noProof="1">
                    <a:solidFill>
                      <a:schemeClr val="tx1">
                        <a:lumMod val="65000"/>
                        <a:lumOff val="35000"/>
                      </a:schemeClr>
                    </a:solidFill>
                  </a:rPr>
                  <a:t>Lorem ipsum dolor sit amet, nibh est. A magna maecenas, quam magna nec quis, lorem nunc. Suspendisse viverra sodales mauris, cras pharetra proin egestas arcu erat dolor, at amet. </a:t>
                </a:r>
              </a:p>
            </p:txBody>
          </p:sp>
        </p:grpSp>
        <p:sp>
          <p:nvSpPr>
            <p:cNvPr id="7" name="Shape">
              <a:extLst>
                <a:ext uri="{FF2B5EF4-FFF2-40B4-BE49-F238E27FC236}">
                  <a16:creationId xmlns:a16="http://schemas.microsoft.com/office/drawing/2014/main" id="{046F7352-437E-4F0E-8F4F-16C559E39AAA}"/>
                </a:ext>
              </a:extLst>
            </p:cNvPr>
            <p:cNvSpPr/>
            <p:nvPr/>
          </p:nvSpPr>
          <p:spPr>
            <a:xfrm>
              <a:off x="4473585" y="1817430"/>
              <a:ext cx="746294" cy="2100838"/>
            </a:xfrm>
            <a:custGeom>
              <a:avLst/>
              <a:gdLst/>
              <a:ahLst/>
              <a:cxnLst>
                <a:cxn ang="0">
                  <a:pos x="wd2" y="hd2"/>
                </a:cxn>
                <a:cxn ang="5400000">
                  <a:pos x="wd2" y="hd2"/>
                </a:cxn>
                <a:cxn ang="10800000">
                  <a:pos x="wd2" y="hd2"/>
                </a:cxn>
                <a:cxn ang="16200000">
                  <a:pos x="wd2" y="hd2"/>
                </a:cxn>
              </a:cxnLst>
              <a:rect l="0" t="0" r="r" b="b"/>
              <a:pathLst>
                <a:path w="21600" h="21600" extrusionOk="0">
                  <a:moveTo>
                    <a:pt x="15438" y="4955"/>
                  </a:moveTo>
                  <a:lnTo>
                    <a:pt x="11579" y="4546"/>
                  </a:lnTo>
                  <a:cubicBezTo>
                    <a:pt x="4537" y="3776"/>
                    <a:pt x="0" y="1996"/>
                    <a:pt x="0" y="0"/>
                  </a:cubicBezTo>
                  <a:lnTo>
                    <a:pt x="0" y="21600"/>
                  </a:lnTo>
                  <a:cubicBezTo>
                    <a:pt x="0" y="19604"/>
                    <a:pt x="4604" y="17824"/>
                    <a:pt x="11579" y="17054"/>
                  </a:cubicBezTo>
                  <a:lnTo>
                    <a:pt x="15438" y="16645"/>
                  </a:lnTo>
                  <a:cubicBezTo>
                    <a:pt x="19162" y="16236"/>
                    <a:pt x="21600" y="15298"/>
                    <a:pt x="21600" y="14240"/>
                  </a:cubicBezTo>
                  <a:lnTo>
                    <a:pt x="21600" y="7360"/>
                  </a:lnTo>
                  <a:cubicBezTo>
                    <a:pt x="21532" y="6326"/>
                    <a:pt x="19162" y="5364"/>
                    <a:pt x="15438" y="4955"/>
                  </a:cubicBezTo>
                  <a:close/>
                </a:path>
              </a:pathLst>
            </a:custGeom>
            <a:solidFill>
              <a:schemeClr val="accent3">
                <a:lumMod val="60000"/>
                <a:lumOff val="40000"/>
              </a:schemeClr>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pic>
          <p:nvPicPr>
            <p:cNvPr id="11" name="Graphic 10" descr="Gears with solid fill">
              <a:extLst>
                <a:ext uri="{FF2B5EF4-FFF2-40B4-BE49-F238E27FC236}">
                  <a16:creationId xmlns:a16="http://schemas.microsoft.com/office/drawing/2014/main" id="{144C1EB2-FB52-4751-9341-35BEE6A59ED4}"/>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4562969" y="2584430"/>
              <a:ext cx="566838" cy="566838"/>
            </a:xfrm>
            <a:prstGeom prst="rect">
              <a:avLst/>
            </a:prstGeom>
          </p:spPr>
        </p:pic>
      </p:grpSp>
    </p:spTree>
    <p:extLst>
      <p:ext uri="{BB962C8B-B14F-4D97-AF65-F5344CB8AC3E}">
        <p14:creationId xmlns:p14="http://schemas.microsoft.com/office/powerpoint/2010/main" val="36498686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Folder Text Boxes – Slide Template</a:t>
            </a:r>
          </a:p>
        </p:txBody>
      </p:sp>
      <p:sp>
        <p:nvSpPr>
          <p:cNvPr id="25" name="TextBox 24">
            <a:extLst>
              <a:ext uri="{FF2B5EF4-FFF2-40B4-BE49-F238E27FC236}">
                <a16:creationId xmlns:a16="http://schemas.microsoft.com/office/drawing/2014/main" id="{EDB00C62-46BA-497F-9C97-A35BB06CA778}"/>
              </a:ext>
            </a:extLst>
          </p:cNvPr>
          <p:cNvSpPr txBox="1"/>
          <p:nvPr/>
        </p:nvSpPr>
        <p:spPr>
          <a:xfrm>
            <a:off x="2034540" y="4183256"/>
            <a:ext cx="5074920" cy="1438855"/>
          </a:xfrm>
          <a:prstGeom prst="rect">
            <a:avLst/>
          </a:prstGeom>
          <a:noFill/>
        </p:spPr>
        <p:txBody>
          <a:bodyPr wrap="square" lIns="0" rIns="0" rtlCol="0" anchor="t">
            <a:spAutoFit/>
          </a:bodyPr>
          <a:lstStyle/>
          <a:p>
            <a:pPr algn="just">
              <a:spcAft>
                <a:spcPts val="900"/>
              </a:spcAft>
            </a:pPr>
            <a:r>
              <a:rPr lang="en-US" sz="1000" noProof="1">
                <a:solidFill>
                  <a:schemeClr val="bg1">
                    <a:lumMod val="75000"/>
                  </a:schemeClr>
                </a:solidFill>
              </a:rPr>
              <a:t>Lorem ipsum dolor sit amet, consectetur adipiscing elit. Sed tempus, lacus in dictum efficitur, dolor nisl dapibus turpis, nec dignissim lectus ipsum vitae velit. Praesent ac nunc id ligula bibendum tincidunt. Fusce molestie blandit elit, eu feugiat nisi cursus nec. Donec sed elementum eros. In posuere dui sed urna ullamcorper pellentesque at at odio.</a:t>
            </a:r>
          </a:p>
          <a:p>
            <a:pPr algn="just">
              <a:spcAft>
                <a:spcPts val="900"/>
              </a:spcAft>
            </a:pPr>
            <a:r>
              <a:rPr lang="en-US" sz="1000" noProof="1">
                <a:solidFill>
                  <a:schemeClr val="bg1">
                    <a:lumMod val="75000"/>
                  </a:schemeClr>
                </a:solidFill>
              </a:rPr>
              <a:t>Interdum et malesuada fames ac ante ipsum primis in faucibus. Proin a mi dui. In fermentum enim id neque blandit, a hendrerit turpis commodo. Duis eu libero rhoncus, pulvinar libero ut, vestibulum mi. Maecenas ornare ullamcorper enim et facilisis. Aenean et hendrerit diam. Aenean id gravida magna, eget pulvinar.</a:t>
            </a:r>
          </a:p>
        </p:txBody>
      </p:sp>
      <p:grpSp>
        <p:nvGrpSpPr>
          <p:cNvPr id="29" name="Group 28">
            <a:extLst>
              <a:ext uri="{FF2B5EF4-FFF2-40B4-BE49-F238E27FC236}">
                <a16:creationId xmlns:a16="http://schemas.microsoft.com/office/drawing/2014/main" id="{EB09ECF7-EB7E-467E-A64E-B8F307269BB2}"/>
              </a:ext>
            </a:extLst>
          </p:cNvPr>
          <p:cNvGrpSpPr/>
          <p:nvPr/>
        </p:nvGrpSpPr>
        <p:grpSpPr>
          <a:xfrm>
            <a:off x="740841" y="2015852"/>
            <a:ext cx="2433630" cy="1885950"/>
            <a:chOff x="987788" y="1544803"/>
            <a:chExt cx="3244840" cy="2532550"/>
          </a:xfrm>
        </p:grpSpPr>
        <p:sp>
          <p:nvSpPr>
            <p:cNvPr id="4" name="Shape">
              <a:extLst>
                <a:ext uri="{FF2B5EF4-FFF2-40B4-BE49-F238E27FC236}">
                  <a16:creationId xmlns:a16="http://schemas.microsoft.com/office/drawing/2014/main" id="{5F654D2C-D526-46AF-849E-9A3D1F04792D}"/>
                </a:ext>
              </a:extLst>
            </p:cNvPr>
            <p:cNvSpPr/>
            <p:nvPr/>
          </p:nvSpPr>
          <p:spPr>
            <a:xfrm>
              <a:off x="987788" y="1560087"/>
              <a:ext cx="3244840" cy="2517266"/>
            </a:xfrm>
            <a:custGeom>
              <a:avLst/>
              <a:gdLst/>
              <a:ahLst/>
              <a:cxnLst>
                <a:cxn ang="0">
                  <a:pos x="wd2" y="hd2"/>
                </a:cxn>
                <a:cxn ang="5400000">
                  <a:pos x="wd2" y="hd2"/>
                </a:cxn>
                <a:cxn ang="10800000">
                  <a:pos x="wd2" y="hd2"/>
                </a:cxn>
                <a:cxn ang="16200000">
                  <a:pos x="wd2" y="hd2"/>
                </a:cxn>
              </a:cxnLst>
              <a:rect l="0" t="0" r="r" b="b"/>
              <a:pathLst>
                <a:path w="21600" h="21600" extrusionOk="0">
                  <a:moveTo>
                    <a:pt x="7942" y="2790"/>
                  </a:moveTo>
                  <a:lnTo>
                    <a:pt x="7008" y="642"/>
                  </a:lnTo>
                  <a:cubicBezTo>
                    <a:pt x="6837" y="241"/>
                    <a:pt x="6510" y="0"/>
                    <a:pt x="6151" y="0"/>
                  </a:cubicBezTo>
                  <a:lnTo>
                    <a:pt x="981" y="0"/>
                  </a:lnTo>
                  <a:cubicBezTo>
                    <a:pt x="436" y="0"/>
                    <a:pt x="0" y="562"/>
                    <a:pt x="0" y="1265"/>
                  </a:cubicBezTo>
                  <a:lnTo>
                    <a:pt x="0" y="3453"/>
                  </a:lnTo>
                  <a:lnTo>
                    <a:pt x="0" y="6906"/>
                  </a:lnTo>
                  <a:lnTo>
                    <a:pt x="0" y="20335"/>
                  </a:lnTo>
                  <a:cubicBezTo>
                    <a:pt x="0" y="21038"/>
                    <a:pt x="436" y="21600"/>
                    <a:pt x="981" y="21600"/>
                  </a:cubicBezTo>
                  <a:lnTo>
                    <a:pt x="20619" y="21600"/>
                  </a:lnTo>
                  <a:cubicBezTo>
                    <a:pt x="21164" y="21600"/>
                    <a:pt x="21600" y="21038"/>
                    <a:pt x="21600" y="20335"/>
                  </a:cubicBezTo>
                  <a:lnTo>
                    <a:pt x="21600" y="4717"/>
                  </a:lnTo>
                  <a:cubicBezTo>
                    <a:pt x="21600" y="4015"/>
                    <a:pt x="21164" y="3453"/>
                    <a:pt x="20619" y="3453"/>
                  </a:cubicBezTo>
                  <a:lnTo>
                    <a:pt x="8799" y="3453"/>
                  </a:lnTo>
                  <a:cubicBezTo>
                    <a:pt x="8441" y="3433"/>
                    <a:pt x="8114" y="3192"/>
                    <a:pt x="7942" y="2790"/>
                  </a:cubicBezTo>
                  <a:close/>
                </a:path>
              </a:pathLst>
            </a:custGeom>
            <a:solidFill>
              <a:schemeClr val="accent2"/>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5" name="Shape">
              <a:extLst>
                <a:ext uri="{FF2B5EF4-FFF2-40B4-BE49-F238E27FC236}">
                  <a16:creationId xmlns:a16="http://schemas.microsoft.com/office/drawing/2014/main" id="{A06BB020-7505-4330-855A-A13990D58746}"/>
                </a:ext>
              </a:extLst>
            </p:cNvPr>
            <p:cNvSpPr/>
            <p:nvPr/>
          </p:nvSpPr>
          <p:spPr>
            <a:xfrm>
              <a:off x="987788" y="1817430"/>
              <a:ext cx="746294" cy="2100838"/>
            </a:xfrm>
            <a:custGeom>
              <a:avLst/>
              <a:gdLst/>
              <a:ahLst/>
              <a:cxnLst>
                <a:cxn ang="0">
                  <a:pos x="wd2" y="hd2"/>
                </a:cxn>
                <a:cxn ang="5400000">
                  <a:pos x="wd2" y="hd2"/>
                </a:cxn>
                <a:cxn ang="10800000">
                  <a:pos x="wd2" y="hd2"/>
                </a:cxn>
                <a:cxn ang="16200000">
                  <a:pos x="wd2" y="hd2"/>
                </a:cxn>
              </a:cxnLst>
              <a:rect l="0" t="0" r="r" b="b"/>
              <a:pathLst>
                <a:path w="21600" h="21600" extrusionOk="0">
                  <a:moveTo>
                    <a:pt x="15438" y="4955"/>
                  </a:moveTo>
                  <a:lnTo>
                    <a:pt x="11579" y="4546"/>
                  </a:lnTo>
                  <a:cubicBezTo>
                    <a:pt x="4537" y="3776"/>
                    <a:pt x="0" y="1996"/>
                    <a:pt x="0" y="0"/>
                  </a:cubicBezTo>
                  <a:lnTo>
                    <a:pt x="0" y="21600"/>
                  </a:lnTo>
                  <a:cubicBezTo>
                    <a:pt x="0" y="19604"/>
                    <a:pt x="4604" y="17824"/>
                    <a:pt x="11579" y="17054"/>
                  </a:cubicBezTo>
                  <a:lnTo>
                    <a:pt x="15438" y="16645"/>
                  </a:lnTo>
                  <a:cubicBezTo>
                    <a:pt x="19162" y="16236"/>
                    <a:pt x="21600" y="15298"/>
                    <a:pt x="21600" y="14240"/>
                  </a:cubicBezTo>
                  <a:lnTo>
                    <a:pt x="21600" y="7360"/>
                  </a:lnTo>
                  <a:cubicBezTo>
                    <a:pt x="21532" y="6326"/>
                    <a:pt x="19162" y="5364"/>
                    <a:pt x="15438" y="4955"/>
                  </a:cubicBezTo>
                  <a:close/>
                </a:path>
              </a:pathLst>
            </a:custGeom>
            <a:solidFill>
              <a:schemeClr val="accent2">
                <a:lumMod val="60000"/>
                <a:lumOff val="40000"/>
              </a:schemeClr>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pic>
          <p:nvPicPr>
            <p:cNvPr id="12" name="Graphic 11" descr="Lightbulb with solid fill">
              <a:extLst>
                <a:ext uri="{FF2B5EF4-FFF2-40B4-BE49-F238E27FC236}">
                  <a16:creationId xmlns:a16="http://schemas.microsoft.com/office/drawing/2014/main" id="{D471A78E-C910-4F42-8D13-6C04FF3B545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64230" y="2551919"/>
              <a:ext cx="566838" cy="566838"/>
            </a:xfrm>
            <a:prstGeom prst="rect">
              <a:avLst/>
            </a:prstGeom>
          </p:spPr>
        </p:pic>
        <p:sp>
          <p:nvSpPr>
            <p:cNvPr id="13" name="TextBox 12">
              <a:extLst>
                <a:ext uri="{FF2B5EF4-FFF2-40B4-BE49-F238E27FC236}">
                  <a16:creationId xmlns:a16="http://schemas.microsoft.com/office/drawing/2014/main" id="{263C47BD-8A86-41EA-9299-9B1F502BC288}"/>
                </a:ext>
              </a:extLst>
            </p:cNvPr>
            <p:cNvSpPr txBox="1"/>
            <p:nvPr/>
          </p:nvSpPr>
          <p:spPr>
            <a:xfrm>
              <a:off x="1258943" y="1544803"/>
              <a:ext cx="595619" cy="537288"/>
            </a:xfrm>
            <a:prstGeom prst="rect">
              <a:avLst/>
            </a:prstGeom>
            <a:noFill/>
          </p:spPr>
          <p:txBody>
            <a:bodyPr wrap="square" rtlCol="0">
              <a:spAutoFit/>
            </a:bodyPr>
            <a:lstStyle/>
            <a:p>
              <a:pPr algn="ctr"/>
              <a:r>
                <a:rPr lang="en-US" sz="2000" b="1" dirty="0"/>
                <a:t>01</a:t>
              </a:r>
            </a:p>
          </p:txBody>
        </p:sp>
        <p:grpSp>
          <p:nvGrpSpPr>
            <p:cNvPr id="16" name="Group 15">
              <a:extLst>
                <a:ext uri="{FF2B5EF4-FFF2-40B4-BE49-F238E27FC236}">
                  <a16:creationId xmlns:a16="http://schemas.microsoft.com/office/drawing/2014/main" id="{A087CBC0-0D54-4E6D-911A-EC40E5ED7598}"/>
                </a:ext>
              </a:extLst>
            </p:cNvPr>
            <p:cNvGrpSpPr/>
            <p:nvPr/>
          </p:nvGrpSpPr>
          <p:grpSpPr>
            <a:xfrm>
              <a:off x="1909454" y="2096147"/>
              <a:ext cx="2108873" cy="1733343"/>
              <a:chOff x="8921977" y="1432433"/>
              <a:chExt cx="2926080" cy="1733343"/>
            </a:xfrm>
          </p:grpSpPr>
          <p:sp>
            <p:nvSpPr>
              <p:cNvPr id="17" name="TextBox 16">
                <a:extLst>
                  <a:ext uri="{FF2B5EF4-FFF2-40B4-BE49-F238E27FC236}">
                    <a16:creationId xmlns:a16="http://schemas.microsoft.com/office/drawing/2014/main" id="{63667CB8-1A8B-4256-9F8C-41D7467B57D3}"/>
                  </a:ext>
                </a:extLst>
              </p:cNvPr>
              <p:cNvSpPr txBox="1"/>
              <p:nvPr/>
            </p:nvSpPr>
            <p:spPr>
              <a:xfrm>
                <a:off x="8921977" y="1432433"/>
                <a:ext cx="2926080" cy="495958"/>
              </a:xfrm>
              <a:prstGeom prst="rect">
                <a:avLst/>
              </a:prstGeom>
              <a:noFill/>
            </p:spPr>
            <p:txBody>
              <a:bodyPr wrap="square" lIns="0" rIns="0" rtlCol="0" anchor="b">
                <a:spAutoFit/>
              </a:bodyPr>
              <a:lstStyle/>
              <a:p>
                <a:r>
                  <a:rPr lang="en-US" b="1" noProof="1"/>
                  <a:t>Lorem Ipsum</a:t>
                </a:r>
              </a:p>
            </p:txBody>
          </p:sp>
          <p:sp>
            <p:nvSpPr>
              <p:cNvPr id="18" name="TextBox 17">
                <a:extLst>
                  <a:ext uri="{FF2B5EF4-FFF2-40B4-BE49-F238E27FC236}">
                    <a16:creationId xmlns:a16="http://schemas.microsoft.com/office/drawing/2014/main" id="{4BAA78C3-3339-481F-B933-FE406A28F3DE}"/>
                  </a:ext>
                </a:extLst>
              </p:cNvPr>
              <p:cNvSpPr txBox="1"/>
              <p:nvPr/>
            </p:nvSpPr>
            <p:spPr>
              <a:xfrm>
                <a:off x="8921977" y="1925881"/>
                <a:ext cx="2926080" cy="1239895"/>
              </a:xfrm>
              <a:prstGeom prst="rect">
                <a:avLst/>
              </a:prstGeom>
              <a:noFill/>
            </p:spPr>
            <p:txBody>
              <a:bodyPr wrap="square" lIns="0" rIns="0" rtlCol="0" anchor="t">
                <a:spAutoFit/>
              </a:bodyPr>
              <a:lstStyle/>
              <a:p>
                <a:pPr algn="just"/>
                <a:r>
                  <a:rPr lang="en-US" sz="900" noProof="1">
                    <a:solidFill>
                      <a:schemeClr val="tx1">
                        <a:lumMod val="75000"/>
                        <a:lumOff val="25000"/>
                      </a:schemeClr>
                    </a:solidFill>
                  </a:rPr>
                  <a:t>Lorem ipsum dolor sit amet, nibh est. A magna maecenas, quam magna nec quis, lorem nunc. Suspendisse viverra sodales mauris, cras pharetra proin egestas arcu erat dolor, at amet. </a:t>
                </a:r>
              </a:p>
            </p:txBody>
          </p:sp>
        </p:grpSp>
      </p:grpSp>
      <p:grpSp>
        <p:nvGrpSpPr>
          <p:cNvPr id="31" name="Group 30">
            <a:extLst>
              <a:ext uri="{FF2B5EF4-FFF2-40B4-BE49-F238E27FC236}">
                <a16:creationId xmlns:a16="http://schemas.microsoft.com/office/drawing/2014/main" id="{8B052A5C-F8F9-4D64-892C-0DFD445E976E}"/>
              </a:ext>
            </a:extLst>
          </p:cNvPr>
          <p:cNvGrpSpPr/>
          <p:nvPr/>
        </p:nvGrpSpPr>
        <p:grpSpPr>
          <a:xfrm>
            <a:off x="5969539" y="2015852"/>
            <a:ext cx="2433620" cy="1887950"/>
            <a:chOff x="7959385" y="1560087"/>
            <a:chExt cx="3244827" cy="2517266"/>
          </a:xfrm>
        </p:grpSpPr>
        <p:sp>
          <p:nvSpPr>
            <p:cNvPr id="8" name="Shape">
              <a:extLst>
                <a:ext uri="{FF2B5EF4-FFF2-40B4-BE49-F238E27FC236}">
                  <a16:creationId xmlns:a16="http://schemas.microsoft.com/office/drawing/2014/main" id="{F9280B55-EE0E-49CC-BA94-6A7FF6471F67}"/>
                </a:ext>
              </a:extLst>
            </p:cNvPr>
            <p:cNvSpPr/>
            <p:nvPr/>
          </p:nvSpPr>
          <p:spPr>
            <a:xfrm>
              <a:off x="7959385" y="1560087"/>
              <a:ext cx="3244827" cy="2517266"/>
            </a:xfrm>
            <a:custGeom>
              <a:avLst/>
              <a:gdLst/>
              <a:ahLst/>
              <a:cxnLst>
                <a:cxn ang="0">
                  <a:pos x="wd2" y="hd2"/>
                </a:cxn>
                <a:cxn ang="5400000">
                  <a:pos x="wd2" y="hd2"/>
                </a:cxn>
                <a:cxn ang="10800000">
                  <a:pos x="wd2" y="hd2"/>
                </a:cxn>
                <a:cxn ang="16200000">
                  <a:pos x="wd2" y="hd2"/>
                </a:cxn>
              </a:cxnLst>
              <a:rect l="0" t="0" r="r" b="b"/>
              <a:pathLst>
                <a:path w="21600" h="21600" extrusionOk="0">
                  <a:moveTo>
                    <a:pt x="7942" y="2790"/>
                  </a:moveTo>
                  <a:lnTo>
                    <a:pt x="7008" y="642"/>
                  </a:lnTo>
                  <a:cubicBezTo>
                    <a:pt x="6837" y="241"/>
                    <a:pt x="6510" y="0"/>
                    <a:pt x="6151" y="0"/>
                  </a:cubicBezTo>
                  <a:lnTo>
                    <a:pt x="981" y="0"/>
                  </a:lnTo>
                  <a:cubicBezTo>
                    <a:pt x="436" y="0"/>
                    <a:pt x="0" y="562"/>
                    <a:pt x="0" y="1265"/>
                  </a:cubicBezTo>
                  <a:lnTo>
                    <a:pt x="0" y="3453"/>
                  </a:lnTo>
                  <a:lnTo>
                    <a:pt x="0" y="6906"/>
                  </a:lnTo>
                  <a:lnTo>
                    <a:pt x="0" y="20335"/>
                  </a:lnTo>
                  <a:cubicBezTo>
                    <a:pt x="0" y="21038"/>
                    <a:pt x="436" y="21600"/>
                    <a:pt x="981" y="21600"/>
                  </a:cubicBezTo>
                  <a:lnTo>
                    <a:pt x="20619" y="21600"/>
                  </a:lnTo>
                  <a:cubicBezTo>
                    <a:pt x="21164" y="21600"/>
                    <a:pt x="21600" y="21038"/>
                    <a:pt x="21600" y="20335"/>
                  </a:cubicBezTo>
                  <a:lnTo>
                    <a:pt x="21600" y="4717"/>
                  </a:lnTo>
                  <a:cubicBezTo>
                    <a:pt x="21600" y="4015"/>
                    <a:pt x="21164" y="3453"/>
                    <a:pt x="20619" y="3453"/>
                  </a:cubicBezTo>
                  <a:lnTo>
                    <a:pt x="8799" y="3453"/>
                  </a:lnTo>
                  <a:cubicBezTo>
                    <a:pt x="8441" y="3433"/>
                    <a:pt x="8114" y="3192"/>
                    <a:pt x="7942" y="2790"/>
                  </a:cubicBezTo>
                  <a:close/>
                </a:path>
              </a:pathLst>
            </a:custGeom>
            <a:solidFill>
              <a:schemeClr val="accent6"/>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9" name="Shape">
              <a:extLst>
                <a:ext uri="{FF2B5EF4-FFF2-40B4-BE49-F238E27FC236}">
                  <a16:creationId xmlns:a16="http://schemas.microsoft.com/office/drawing/2014/main" id="{B1902877-3C43-4138-8B23-550DEC8CD047}"/>
                </a:ext>
              </a:extLst>
            </p:cNvPr>
            <p:cNvSpPr/>
            <p:nvPr/>
          </p:nvSpPr>
          <p:spPr>
            <a:xfrm>
              <a:off x="7959385" y="1817430"/>
              <a:ext cx="746299" cy="2100838"/>
            </a:xfrm>
            <a:custGeom>
              <a:avLst/>
              <a:gdLst/>
              <a:ahLst/>
              <a:cxnLst>
                <a:cxn ang="0">
                  <a:pos x="wd2" y="hd2"/>
                </a:cxn>
                <a:cxn ang="5400000">
                  <a:pos x="wd2" y="hd2"/>
                </a:cxn>
                <a:cxn ang="10800000">
                  <a:pos x="wd2" y="hd2"/>
                </a:cxn>
                <a:cxn ang="16200000">
                  <a:pos x="wd2" y="hd2"/>
                </a:cxn>
              </a:cxnLst>
              <a:rect l="0" t="0" r="r" b="b"/>
              <a:pathLst>
                <a:path w="21600" h="21600" extrusionOk="0">
                  <a:moveTo>
                    <a:pt x="15438" y="4955"/>
                  </a:moveTo>
                  <a:lnTo>
                    <a:pt x="11579" y="4546"/>
                  </a:lnTo>
                  <a:cubicBezTo>
                    <a:pt x="4537" y="3776"/>
                    <a:pt x="0" y="1996"/>
                    <a:pt x="0" y="0"/>
                  </a:cubicBezTo>
                  <a:lnTo>
                    <a:pt x="0" y="21600"/>
                  </a:lnTo>
                  <a:cubicBezTo>
                    <a:pt x="0" y="19604"/>
                    <a:pt x="4604" y="17824"/>
                    <a:pt x="11579" y="17054"/>
                  </a:cubicBezTo>
                  <a:lnTo>
                    <a:pt x="15438" y="16645"/>
                  </a:lnTo>
                  <a:cubicBezTo>
                    <a:pt x="19162" y="16236"/>
                    <a:pt x="21600" y="15298"/>
                    <a:pt x="21600" y="14240"/>
                  </a:cubicBezTo>
                  <a:lnTo>
                    <a:pt x="21600" y="7360"/>
                  </a:lnTo>
                  <a:cubicBezTo>
                    <a:pt x="21600" y="6326"/>
                    <a:pt x="19162" y="5364"/>
                    <a:pt x="15438" y="4955"/>
                  </a:cubicBezTo>
                  <a:close/>
                </a:path>
              </a:pathLst>
            </a:custGeom>
            <a:solidFill>
              <a:schemeClr val="accent6">
                <a:lumMod val="60000"/>
                <a:lumOff val="40000"/>
              </a:schemeClr>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pic>
          <p:nvPicPr>
            <p:cNvPr id="10" name="Graphic 9" descr="Bullseye with solid fill">
              <a:extLst>
                <a:ext uri="{FF2B5EF4-FFF2-40B4-BE49-F238E27FC236}">
                  <a16:creationId xmlns:a16="http://schemas.microsoft.com/office/drawing/2014/main" id="{9D44CA16-B93B-4866-8EC5-1E23C97C5AC4}"/>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048766" y="2584430"/>
              <a:ext cx="566838" cy="566838"/>
            </a:xfrm>
            <a:prstGeom prst="rect">
              <a:avLst/>
            </a:prstGeom>
          </p:spPr>
        </p:pic>
        <p:sp>
          <p:nvSpPr>
            <p:cNvPr id="15" name="TextBox 14">
              <a:extLst>
                <a:ext uri="{FF2B5EF4-FFF2-40B4-BE49-F238E27FC236}">
                  <a16:creationId xmlns:a16="http://schemas.microsoft.com/office/drawing/2014/main" id="{A008AECB-F422-4970-AE22-65B345936E2F}"/>
                </a:ext>
              </a:extLst>
            </p:cNvPr>
            <p:cNvSpPr txBox="1"/>
            <p:nvPr/>
          </p:nvSpPr>
          <p:spPr>
            <a:xfrm>
              <a:off x="8230538" y="1577314"/>
              <a:ext cx="595617" cy="533480"/>
            </a:xfrm>
            <a:prstGeom prst="rect">
              <a:avLst/>
            </a:prstGeom>
            <a:noFill/>
          </p:spPr>
          <p:txBody>
            <a:bodyPr wrap="square" rtlCol="0">
              <a:spAutoFit/>
            </a:bodyPr>
            <a:lstStyle/>
            <a:p>
              <a:pPr algn="ctr"/>
              <a:r>
                <a:rPr lang="en-US" sz="2000" b="1" dirty="0"/>
                <a:t>03</a:t>
              </a:r>
            </a:p>
          </p:txBody>
        </p:sp>
        <p:grpSp>
          <p:nvGrpSpPr>
            <p:cNvPr id="22" name="Group 21">
              <a:extLst>
                <a:ext uri="{FF2B5EF4-FFF2-40B4-BE49-F238E27FC236}">
                  <a16:creationId xmlns:a16="http://schemas.microsoft.com/office/drawing/2014/main" id="{37287589-2D2F-4722-BC58-FCD93C6D437D}"/>
                </a:ext>
              </a:extLst>
            </p:cNvPr>
            <p:cNvGrpSpPr/>
            <p:nvPr/>
          </p:nvGrpSpPr>
          <p:grpSpPr>
            <a:xfrm>
              <a:off x="8855538" y="2099661"/>
              <a:ext cx="2108873" cy="1721042"/>
              <a:chOff x="8921977" y="1435947"/>
              <a:chExt cx="2926080" cy="1721042"/>
            </a:xfrm>
          </p:grpSpPr>
          <p:sp>
            <p:nvSpPr>
              <p:cNvPr id="23" name="TextBox 22">
                <a:extLst>
                  <a:ext uri="{FF2B5EF4-FFF2-40B4-BE49-F238E27FC236}">
                    <a16:creationId xmlns:a16="http://schemas.microsoft.com/office/drawing/2014/main" id="{44640060-6B34-49C4-9037-07CCBB50CDA8}"/>
                  </a:ext>
                </a:extLst>
              </p:cNvPr>
              <p:cNvSpPr txBox="1"/>
              <p:nvPr/>
            </p:nvSpPr>
            <p:spPr>
              <a:xfrm>
                <a:off x="8921977" y="1435947"/>
                <a:ext cx="2926080" cy="492443"/>
              </a:xfrm>
              <a:prstGeom prst="rect">
                <a:avLst/>
              </a:prstGeom>
              <a:noFill/>
            </p:spPr>
            <p:txBody>
              <a:bodyPr wrap="square" lIns="0" rIns="0" rtlCol="0" anchor="b">
                <a:spAutoFit/>
              </a:bodyPr>
              <a:lstStyle/>
              <a:p>
                <a:r>
                  <a:rPr lang="en-US" b="1" noProof="1"/>
                  <a:t>Lorem Ipsum</a:t>
                </a:r>
              </a:p>
            </p:txBody>
          </p:sp>
          <p:sp>
            <p:nvSpPr>
              <p:cNvPr id="24" name="TextBox 23">
                <a:extLst>
                  <a:ext uri="{FF2B5EF4-FFF2-40B4-BE49-F238E27FC236}">
                    <a16:creationId xmlns:a16="http://schemas.microsoft.com/office/drawing/2014/main" id="{330D79B0-55BD-4217-87A0-E71CCB37BD0D}"/>
                  </a:ext>
                </a:extLst>
              </p:cNvPr>
              <p:cNvSpPr txBox="1"/>
              <p:nvPr/>
            </p:nvSpPr>
            <p:spPr>
              <a:xfrm>
                <a:off x="8921977" y="1925882"/>
                <a:ext cx="2926080" cy="1231107"/>
              </a:xfrm>
              <a:prstGeom prst="rect">
                <a:avLst/>
              </a:prstGeom>
              <a:noFill/>
            </p:spPr>
            <p:txBody>
              <a:bodyPr wrap="square" lIns="0" rIns="0" rtlCol="0" anchor="t">
                <a:spAutoFit/>
              </a:bodyPr>
              <a:lstStyle/>
              <a:p>
                <a:pPr algn="just"/>
                <a:r>
                  <a:rPr lang="en-US" sz="900" noProof="1">
                    <a:solidFill>
                      <a:schemeClr val="tx1">
                        <a:lumMod val="65000"/>
                        <a:lumOff val="35000"/>
                      </a:schemeClr>
                    </a:solidFill>
                  </a:rPr>
                  <a:t>Lorem ipsum dolor sit amet, nibh est. A magna maecenas, quam magna nec quis, lorem nunc. Suspendisse viverra sodales mauris, cras pharetra proin egestas arcu erat dolor, at amet. </a:t>
                </a:r>
              </a:p>
            </p:txBody>
          </p:sp>
        </p:grpSp>
      </p:grpSp>
      <p:grpSp>
        <p:nvGrpSpPr>
          <p:cNvPr id="30" name="Group 29">
            <a:extLst>
              <a:ext uri="{FF2B5EF4-FFF2-40B4-BE49-F238E27FC236}">
                <a16:creationId xmlns:a16="http://schemas.microsoft.com/office/drawing/2014/main" id="{BECBB092-3B65-45BD-AFEC-38E267130E3D}"/>
              </a:ext>
            </a:extLst>
          </p:cNvPr>
          <p:cNvGrpSpPr/>
          <p:nvPr/>
        </p:nvGrpSpPr>
        <p:grpSpPr>
          <a:xfrm>
            <a:off x="3355190" y="2015852"/>
            <a:ext cx="2433630" cy="1885950"/>
            <a:chOff x="4473585" y="1544803"/>
            <a:chExt cx="3244840" cy="2532550"/>
          </a:xfrm>
        </p:grpSpPr>
        <p:sp>
          <p:nvSpPr>
            <p:cNvPr id="28" name="Shape">
              <a:extLst>
                <a:ext uri="{FF2B5EF4-FFF2-40B4-BE49-F238E27FC236}">
                  <a16:creationId xmlns:a16="http://schemas.microsoft.com/office/drawing/2014/main" id="{69F97370-1416-4320-A4A9-F58A65B54A32}"/>
                </a:ext>
              </a:extLst>
            </p:cNvPr>
            <p:cNvSpPr/>
            <p:nvPr/>
          </p:nvSpPr>
          <p:spPr>
            <a:xfrm>
              <a:off x="4473585" y="1560087"/>
              <a:ext cx="3244840" cy="2517266"/>
            </a:xfrm>
            <a:custGeom>
              <a:avLst/>
              <a:gdLst/>
              <a:ahLst/>
              <a:cxnLst>
                <a:cxn ang="0">
                  <a:pos x="wd2" y="hd2"/>
                </a:cxn>
                <a:cxn ang="5400000">
                  <a:pos x="wd2" y="hd2"/>
                </a:cxn>
                <a:cxn ang="10800000">
                  <a:pos x="wd2" y="hd2"/>
                </a:cxn>
                <a:cxn ang="16200000">
                  <a:pos x="wd2" y="hd2"/>
                </a:cxn>
              </a:cxnLst>
              <a:rect l="0" t="0" r="r" b="b"/>
              <a:pathLst>
                <a:path w="21600" h="21600" extrusionOk="0">
                  <a:moveTo>
                    <a:pt x="7942" y="2790"/>
                  </a:moveTo>
                  <a:lnTo>
                    <a:pt x="7008" y="642"/>
                  </a:lnTo>
                  <a:cubicBezTo>
                    <a:pt x="6837" y="241"/>
                    <a:pt x="6510" y="0"/>
                    <a:pt x="6151" y="0"/>
                  </a:cubicBezTo>
                  <a:lnTo>
                    <a:pt x="981" y="0"/>
                  </a:lnTo>
                  <a:cubicBezTo>
                    <a:pt x="436" y="0"/>
                    <a:pt x="0" y="562"/>
                    <a:pt x="0" y="1265"/>
                  </a:cubicBezTo>
                  <a:lnTo>
                    <a:pt x="0" y="3453"/>
                  </a:lnTo>
                  <a:lnTo>
                    <a:pt x="0" y="6906"/>
                  </a:lnTo>
                  <a:lnTo>
                    <a:pt x="0" y="20335"/>
                  </a:lnTo>
                  <a:cubicBezTo>
                    <a:pt x="0" y="21038"/>
                    <a:pt x="436" y="21600"/>
                    <a:pt x="981" y="21600"/>
                  </a:cubicBezTo>
                  <a:lnTo>
                    <a:pt x="20619" y="21600"/>
                  </a:lnTo>
                  <a:cubicBezTo>
                    <a:pt x="21164" y="21600"/>
                    <a:pt x="21600" y="21038"/>
                    <a:pt x="21600" y="20335"/>
                  </a:cubicBezTo>
                  <a:lnTo>
                    <a:pt x="21600" y="4717"/>
                  </a:lnTo>
                  <a:cubicBezTo>
                    <a:pt x="21600" y="4015"/>
                    <a:pt x="21164" y="3453"/>
                    <a:pt x="20619" y="3453"/>
                  </a:cubicBezTo>
                  <a:lnTo>
                    <a:pt x="8799" y="3453"/>
                  </a:lnTo>
                  <a:cubicBezTo>
                    <a:pt x="8441" y="3433"/>
                    <a:pt x="8114" y="3192"/>
                    <a:pt x="7942" y="2790"/>
                  </a:cubicBezTo>
                  <a:close/>
                </a:path>
              </a:pathLst>
            </a:custGeom>
            <a:solidFill>
              <a:schemeClr val="accent3"/>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14" name="TextBox 13">
              <a:extLst>
                <a:ext uri="{FF2B5EF4-FFF2-40B4-BE49-F238E27FC236}">
                  <a16:creationId xmlns:a16="http://schemas.microsoft.com/office/drawing/2014/main" id="{AD65E6B0-5768-43C3-A3DB-3F87E2CE2AB9}"/>
                </a:ext>
              </a:extLst>
            </p:cNvPr>
            <p:cNvSpPr txBox="1"/>
            <p:nvPr/>
          </p:nvSpPr>
          <p:spPr>
            <a:xfrm>
              <a:off x="4744741" y="1544803"/>
              <a:ext cx="595619" cy="537288"/>
            </a:xfrm>
            <a:prstGeom prst="rect">
              <a:avLst/>
            </a:prstGeom>
            <a:noFill/>
          </p:spPr>
          <p:txBody>
            <a:bodyPr wrap="square" rtlCol="0">
              <a:spAutoFit/>
            </a:bodyPr>
            <a:lstStyle/>
            <a:p>
              <a:pPr algn="ctr"/>
              <a:r>
                <a:rPr lang="en-US" sz="2000" b="1" dirty="0"/>
                <a:t>02</a:t>
              </a:r>
            </a:p>
          </p:txBody>
        </p:sp>
        <p:grpSp>
          <p:nvGrpSpPr>
            <p:cNvPr id="19" name="Group 18">
              <a:extLst>
                <a:ext uri="{FF2B5EF4-FFF2-40B4-BE49-F238E27FC236}">
                  <a16:creationId xmlns:a16="http://schemas.microsoft.com/office/drawing/2014/main" id="{85EA03BB-4CC9-4E87-9A8B-8339B24B91C2}"/>
                </a:ext>
              </a:extLst>
            </p:cNvPr>
            <p:cNvGrpSpPr/>
            <p:nvPr/>
          </p:nvGrpSpPr>
          <p:grpSpPr>
            <a:xfrm>
              <a:off x="5390885" y="2096147"/>
              <a:ext cx="2108873" cy="1733343"/>
              <a:chOff x="8921977" y="1432433"/>
              <a:chExt cx="2926080" cy="1733343"/>
            </a:xfrm>
          </p:grpSpPr>
          <p:sp>
            <p:nvSpPr>
              <p:cNvPr id="20" name="TextBox 19">
                <a:extLst>
                  <a:ext uri="{FF2B5EF4-FFF2-40B4-BE49-F238E27FC236}">
                    <a16:creationId xmlns:a16="http://schemas.microsoft.com/office/drawing/2014/main" id="{EA1B45A7-F0D4-45D9-A787-A18C9515C1DF}"/>
                  </a:ext>
                </a:extLst>
              </p:cNvPr>
              <p:cNvSpPr txBox="1"/>
              <p:nvPr/>
            </p:nvSpPr>
            <p:spPr>
              <a:xfrm>
                <a:off x="8921977" y="1432433"/>
                <a:ext cx="2926080" cy="495958"/>
              </a:xfrm>
              <a:prstGeom prst="rect">
                <a:avLst/>
              </a:prstGeom>
              <a:noFill/>
            </p:spPr>
            <p:txBody>
              <a:bodyPr wrap="square" lIns="0" rIns="0" rtlCol="0" anchor="b">
                <a:spAutoFit/>
              </a:bodyPr>
              <a:lstStyle/>
              <a:p>
                <a:r>
                  <a:rPr lang="en-US" b="1" noProof="1"/>
                  <a:t>Lorem Ipsum</a:t>
                </a:r>
              </a:p>
            </p:txBody>
          </p:sp>
          <p:sp>
            <p:nvSpPr>
              <p:cNvPr id="21" name="TextBox 20">
                <a:extLst>
                  <a:ext uri="{FF2B5EF4-FFF2-40B4-BE49-F238E27FC236}">
                    <a16:creationId xmlns:a16="http://schemas.microsoft.com/office/drawing/2014/main" id="{8B84CB82-80B5-44BF-B7A2-E3F50FE7AE87}"/>
                  </a:ext>
                </a:extLst>
              </p:cNvPr>
              <p:cNvSpPr txBox="1"/>
              <p:nvPr/>
            </p:nvSpPr>
            <p:spPr>
              <a:xfrm>
                <a:off x="8921977" y="1925881"/>
                <a:ext cx="2926080" cy="1239895"/>
              </a:xfrm>
              <a:prstGeom prst="rect">
                <a:avLst/>
              </a:prstGeom>
              <a:noFill/>
            </p:spPr>
            <p:txBody>
              <a:bodyPr wrap="square" lIns="0" rIns="0" rtlCol="0" anchor="t">
                <a:spAutoFit/>
              </a:bodyPr>
              <a:lstStyle/>
              <a:p>
                <a:pPr algn="just"/>
                <a:r>
                  <a:rPr lang="en-US" sz="900" noProof="1">
                    <a:solidFill>
                      <a:schemeClr val="tx1">
                        <a:lumMod val="65000"/>
                        <a:lumOff val="35000"/>
                      </a:schemeClr>
                    </a:solidFill>
                  </a:rPr>
                  <a:t>Lorem ipsum dolor sit amet, nibh est. A magna maecenas, quam magna nec quis, lorem nunc. Suspendisse viverra sodales mauris, cras pharetra proin egestas arcu erat dolor, at amet. </a:t>
                </a:r>
              </a:p>
            </p:txBody>
          </p:sp>
        </p:grpSp>
        <p:sp>
          <p:nvSpPr>
            <p:cNvPr id="7" name="Shape">
              <a:extLst>
                <a:ext uri="{FF2B5EF4-FFF2-40B4-BE49-F238E27FC236}">
                  <a16:creationId xmlns:a16="http://schemas.microsoft.com/office/drawing/2014/main" id="{046F7352-437E-4F0E-8F4F-16C559E39AAA}"/>
                </a:ext>
              </a:extLst>
            </p:cNvPr>
            <p:cNvSpPr/>
            <p:nvPr/>
          </p:nvSpPr>
          <p:spPr>
            <a:xfrm>
              <a:off x="4473585" y="1817430"/>
              <a:ext cx="746294" cy="2100838"/>
            </a:xfrm>
            <a:custGeom>
              <a:avLst/>
              <a:gdLst/>
              <a:ahLst/>
              <a:cxnLst>
                <a:cxn ang="0">
                  <a:pos x="wd2" y="hd2"/>
                </a:cxn>
                <a:cxn ang="5400000">
                  <a:pos x="wd2" y="hd2"/>
                </a:cxn>
                <a:cxn ang="10800000">
                  <a:pos x="wd2" y="hd2"/>
                </a:cxn>
                <a:cxn ang="16200000">
                  <a:pos x="wd2" y="hd2"/>
                </a:cxn>
              </a:cxnLst>
              <a:rect l="0" t="0" r="r" b="b"/>
              <a:pathLst>
                <a:path w="21600" h="21600" extrusionOk="0">
                  <a:moveTo>
                    <a:pt x="15438" y="4955"/>
                  </a:moveTo>
                  <a:lnTo>
                    <a:pt x="11579" y="4546"/>
                  </a:lnTo>
                  <a:cubicBezTo>
                    <a:pt x="4537" y="3776"/>
                    <a:pt x="0" y="1996"/>
                    <a:pt x="0" y="0"/>
                  </a:cubicBezTo>
                  <a:lnTo>
                    <a:pt x="0" y="21600"/>
                  </a:lnTo>
                  <a:cubicBezTo>
                    <a:pt x="0" y="19604"/>
                    <a:pt x="4604" y="17824"/>
                    <a:pt x="11579" y="17054"/>
                  </a:cubicBezTo>
                  <a:lnTo>
                    <a:pt x="15438" y="16645"/>
                  </a:lnTo>
                  <a:cubicBezTo>
                    <a:pt x="19162" y="16236"/>
                    <a:pt x="21600" y="15298"/>
                    <a:pt x="21600" y="14240"/>
                  </a:cubicBezTo>
                  <a:lnTo>
                    <a:pt x="21600" y="7360"/>
                  </a:lnTo>
                  <a:cubicBezTo>
                    <a:pt x="21532" y="6326"/>
                    <a:pt x="19162" y="5364"/>
                    <a:pt x="15438" y="4955"/>
                  </a:cubicBezTo>
                  <a:close/>
                </a:path>
              </a:pathLst>
            </a:custGeom>
            <a:solidFill>
              <a:schemeClr val="accent3">
                <a:lumMod val="60000"/>
                <a:lumOff val="40000"/>
              </a:schemeClr>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pic>
          <p:nvPicPr>
            <p:cNvPr id="11" name="Graphic 10" descr="Gears with solid fill">
              <a:extLst>
                <a:ext uri="{FF2B5EF4-FFF2-40B4-BE49-F238E27FC236}">
                  <a16:creationId xmlns:a16="http://schemas.microsoft.com/office/drawing/2014/main" id="{144C1EB2-FB52-4751-9341-35BEE6A59ED4}"/>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4562969" y="2584430"/>
              <a:ext cx="566838" cy="566838"/>
            </a:xfrm>
            <a:prstGeom prst="rect">
              <a:avLst/>
            </a:prstGeom>
          </p:spPr>
        </p:pic>
      </p:grpSp>
    </p:spTree>
    <p:extLst>
      <p:ext uri="{BB962C8B-B14F-4D97-AF65-F5344CB8AC3E}">
        <p14:creationId xmlns:p14="http://schemas.microsoft.com/office/powerpoint/2010/main" val="24947862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10268</TotalTime>
  <Words>547</Words>
  <PresentationFormat>On-screen Show (4:3)</PresentationFormat>
  <Paragraphs>30</Paragraphs>
  <Slides>3</Slides>
  <Notes>3</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3</vt:i4>
      </vt:variant>
    </vt:vector>
  </HeadingPairs>
  <TitlesOfParts>
    <vt:vector size="11" baseType="lpstr">
      <vt:lpstr>Arial</vt:lpstr>
      <vt:lpstr>Calibri</vt:lpstr>
      <vt:lpstr>Calibri Light</vt:lpstr>
      <vt:lpstr>Helvetica</vt:lpstr>
      <vt:lpstr>Open Sans</vt:lpstr>
      <vt:lpstr>Template PresentationGO</vt:lpstr>
      <vt:lpstr>Template PresentationGO Dark</vt:lpstr>
      <vt:lpstr>Custom Design</vt:lpstr>
      <vt:lpstr>Folder Text Boxes – Slide Template</vt:lpstr>
      <vt:lpstr>Folder Text Boxes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Folder Text Boxes</dc:title>
  <dc:creator>PresentationGO.com</dc:creator>
  <dc:description>© Copyright PresentationGO.com</dc:description>
  <dcterms:created xsi:type="dcterms:W3CDTF">2014-11-26T05:14:11Z</dcterms:created>
  <dcterms:modified xsi:type="dcterms:W3CDTF">2021-07-29T03:52:17Z</dcterms:modified>
  <cp:category>Text &amp; Tables</cp:category>
</cp:coreProperties>
</file>