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29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10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>
            <a:extLst>
              <a:ext uri="{FF2B5EF4-FFF2-40B4-BE49-F238E27FC236}">
                <a16:creationId xmlns:a16="http://schemas.microsoft.com/office/drawing/2014/main" id="{F3D3856C-B64D-4DEE-AE28-407367845032}"/>
              </a:ext>
            </a:extLst>
          </p:cNvPr>
          <p:cNvGrpSpPr/>
          <p:nvPr/>
        </p:nvGrpSpPr>
        <p:grpSpPr>
          <a:xfrm>
            <a:off x="5588992" y="998155"/>
            <a:ext cx="2170609" cy="2625909"/>
            <a:chOff x="8665900" y="2041506"/>
            <a:chExt cx="2518476" cy="3046744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F9AE590-CBA8-4578-BCC4-2D307978DB33}"/>
                </a:ext>
              </a:extLst>
            </p:cNvPr>
            <p:cNvSpPr/>
            <p:nvPr/>
          </p:nvSpPr>
          <p:spPr>
            <a:xfrm>
              <a:off x="8665900" y="2041506"/>
              <a:ext cx="2518476" cy="3046744"/>
            </a:xfrm>
            <a:custGeom>
              <a:avLst/>
              <a:gdLst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974 w 2518476"/>
                <a:gd name="connsiteY15" fmla="*/ 2609238 h 3046744"/>
                <a:gd name="connsiteX16" fmla="*/ 189235 w 2518476"/>
                <a:gd name="connsiteY16" fmla="*/ 2671848 h 3046744"/>
                <a:gd name="connsiteX17" fmla="*/ 0 w 2518476"/>
                <a:gd name="connsiteY17" fmla="*/ 2514397 h 3046744"/>
                <a:gd name="connsiteX18" fmla="*/ 12359 w 2518476"/>
                <a:gd name="connsiteY18" fmla="*/ 1124240 h 3046744"/>
                <a:gd name="connsiteX19" fmla="*/ 13197 w 2518476"/>
                <a:gd name="connsiteY19" fmla="*/ 1124806 h 3046744"/>
                <a:gd name="connsiteX20" fmla="*/ 831518 w 2518476"/>
                <a:gd name="connsiteY20" fmla="*/ 427440 h 3046744"/>
                <a:gd name="connsiteX21" fmla="*/ 843573 w 2518476"/>
                <a:gd name="connsiteY21" fmla="*/ 4762 h 3046744"/>
                <a:gd name="connsiteX22" fmla="*/ 844380 w 2518476"/>
                <a:gd name="connsiteY22" fmla="*/ 5294 h 3046744"/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235 w 2518476"/>
                <a:gd name="connsiteY15" fmla="*/ 2671848 h 3046744"/>
                <a:gd name="connsiteX16" fmla="*/ 0 w 2518476"/>
                <a:gd name="connsiteY16" fmla="*/ 2514397 h 3046744"/>
                <a:gd name="connsiteX17" fmla="*/ 12359 w 2518476"/>
                <a:gd name="connsiteY17" fmla="*/ 1124240 h 3046744"/>
                <a:gd name="connsiteX18" fmla="*/ 13197 w 2518476"/>
                <a:gd name="connsiteY18" fmla="*/ 1124806 h 3046744"/>
                <a:gd name="connsiteX19" fmla="*/ 831518 w 2518476"/>
                <a:gd name="connsiteY19" fmla="*/ 427440 h 3046744"/>
                <a:gd name="connsiteX20" fmla="*/ 843573 w 2518476"/>
                <a:gd name="connsiteY20" fmla="*/ 4762 h 3046744"/>
                <a:gd name="connsiteX21" fmla="*/ 844380 w 2518476"/>
                <a:gd name="connsiteY21" fmla="*/ 5294 h 3046744"/>
                <a:gd name="connsiteX22" fmla="*/ 2496310 w 2518476"/>
                <a:gd name="connsiteY22" fmla="*/ 0 h 304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18476" h="3046744">
                  <a:moveTo>
                    <a:pt x="2496310" y="0"/>
                  </a:moveTo>
                  <a:lnTo>
                    <a:pt x="2517507" y="1385252"/>
                  </a:lnTo>
                  <a:lnTo>
                    <a:pt x="2518476" y="1386047"/>
                  </a:lnTo>
                  <a:lnTo>
                    <a:pt x="2506117" y="2776205"/>
                  </a:lnTo>
                  <a:lnTo>
                    <a:pt x="2260216" y="2574533"/>
                  </a:lnTo>
                  <a:lnTo>
                    <a:pt x="2259083" y="2574504"/>
                  </a:lnTo>
                  <a:lnTo>
                    <a:pt x="1706757" y="3044136"/>
                  </a:lnTo>
                  <a:cubicBezTo>
                    <a:pt x="1706749" y="3045005"/>
                    <a:pt x="1706742" y="3045875"/>
                    <a:pt x="1706734" y="3046744"/>
                  </a:cubicBezTo>
                  <a:lnTo>
                    <a:pt x="1705190" y="3045469"/>
                  </a:lnTo>
                  <a:lnTo>
                    <a:pt x="1703691" y="3046743"/>
                  </a:lnTo>
                  <a:cubicBezTo>
                    <a:pt x="1703698" y="3045912"/>
                    <a:pt x="1703706" y="3045081"/>
                    <a:pt x="1703713" y="3044250"/>
                  </a:cubicBezTo>
                  <a:lnTo>
                    <a:pt x="712752" y="2226113"/>
                  </a:lnTo>
                  <a:lnTo>
                    <a:pt x="711543" y="2226108"/>
                  </a:lnTo>
                  <a:lnTo>
                    <a:pt x="189785" y="2671838"/>
                  </a:lnTo>
                  <a:cubicBezTo>
                    <a:pt x="189970" y="2651018"/>
                    <a:pt x="190154" y="2630197"/>
                    <a:pt x="190339" y="2609377"/>
                  </a:cubicBezTo>
                  <a:lnTo>
                    <a:pt x="189235" y="2671848"/>
                  </a:lnTo>
                  <a:lnTo>
                    <a:pt x="0" y="2514397"/>
                  </a:lnTo>
                  <a:lnTo>
                    <a:pt x="12359" y="1124240"/>
                  </a:lnTo>
                  <a:lnTo>
                    <a:pt x="13197" y="1124806"/>
                  </a:lnTo>
                  <a:lnTo>
                    <a:pt x="831518" y="427440"/>
                  </a:lnTo>
                  <a:lnTo>
                    <a:pt x="843573" y="4762"/>
                  </a:lnTo>
                  <a:lnTo>
                    <a:pt x="844380" y="5294"/>
                  </a:lnTo>
                  <a:lnTo>
                    <a:pt x="249631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1890D4F2-4F37-4A17-8F89-EC0A49DDEE0B}"/>
                </a:ext>
              </a:extLst>
            </p:cNvPr>
            <p:cNvGrpSpPr/>
            <p:nvPr/>
          </p:nvGrpSpPr>
          <p:grpSpPr>
            <a:xfrm>
              <a:off x="8665900" y="2041506"/>
              <a:ext cx="2518476" cy="3046744"/>
              <a:chOff x="490194" y="2041507"/>
              <a:chExt cx="2518476" cy="3046744"/>
            </a:xfrm>
          </p:grpSpPr>
          <p:sp>
            <p:nvSpPr>
              <p:cNvPr id="79" name="Shape">
                <a:extLst>
                  <a:ext uri="{FF2B5EF4-FFF2-40B4-BE49-F238E27FC236}">
                    <a16:creationId xmlns:a16="http://schemas.microsoft.com/office/drawing/2014/main" id="{706A6441-1A00-41DD-BD22-903CD121C6EF}"/>
                  </a:ext>
                </a:extLst>
              </p:cNvPr>
              <p:cNvSpPr/>
              <p:nvPr/>
            </p:nvSpPr>
            <p:spPr>
              <a:xfrm>
                <a:off x="490194" y="2046269"/>
                <a:ext cx="2518476" cy="30419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344" y="1432"/>
                    </a:moveTo>
                    <a:lnTo>
                      <a:pt x="9238" y="4508"/>
                    </a:lnTo>
                    <a:lnTo>
                      <a:pt x="7129" y="3077"/>
                    </a:lnTo>
                    <a:lnTo>
                      <a:pt x="7235" y="0"/>
                    </a:lnTo>
                    <a:lnTo>
                      <a:pt x="9344" y="1432"/>
                    </a:lnTo>
                    <a:close/>
                    <a:moveTo>
                      <a:pt x="106" y="7949"/>
                    </a:moveTo>
                    <a:lnTo>
                      <a:pt x="0" y="17820"/>
                    </a:lnTo>
                    <a:lnTo>
                      <a:pt x="1623" y="18938"/>
                    </a:lnTo>
                    <a:lnTo>
                      <a:pt x="1729" y="9067"/>
                    </a:lnTo>
                    <a:lnTo>
                      <a:pt x="106" y="7949"/>
                    </a:lnTo>
                    <a:close/>
                    <a:moveTo>
                      <a:pt x="19492" y="8376"/>
                    </a:moveTo>
                    <a:lnTo>
                      <a:pt x="19385" y="18247"/>
                    </a:lnTo>
                    <a:lnTo>
                      <a:pt x="21494" y="19679"/>
                    </a:lnTo>
                    <a:lnTo>
                      <a:pt x="21600" y="9808"/>
                    </a:lnTo>
                    <a:lnTo>
                      <a:pt x="19492" y="8376"/>
                    </a:lnTo>
                    <a:close/>
                    <a:moveTo>
                      <a:pt x="6219" y="5902"/>
                    </a:moveTo>
                    <a:lnTo>
                      <a:pt x="6113" y="15773"/>
                    </a:lnTo>
                    <a:lnTo>
                      <a:pt x="14638" y="21600"/>
                    </a:lnTo>
                    <a:lnTo>
                      <a:pt x="14744" y="11729"/>
                    </a:lnTo>
                    <a:lnTo>
                      <a:pt x="6219" y="5902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  <p:sp>
            <p:nvSpPr>
              <p:cNvPr id="80" name="Shape">
                <a:extLst>
                  <a:ext uri="{FF2B5EF4-FFF2-40B4-BE49-F238E27FC236}">
                    <a16:creationId xmlns:a16="http://schemas.microsoft.com/office/drawing/2014/main" id="{47E82BE7-8BA7-4B02-A567-58B6140CA257}"/>
                  </a:ext>
                </a:extLst>
              </p:cNvPr>
              <p:cNvSpPr/>
              <p:nvPr/>
            </p:nvSpPr>
            <p:spPr>
              <a:xfrm>
                <a:off x="503391" y="2041507"/>
                <a:ext cx="2504330" cy="16571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17" y="0"/>
                    </a:moveTo>
                    <a:lnTo>
                      <a:pt x="21600" y="18073"/>
                    </a:lnTo>
                    <a:lnTo>
                      <a:pt x="19495" y="15445"/>
                    </a:lnTo>
                    <a:lnTo>
                      <a:pt x="14705" y="21600"/>
                    </a:lnTo>
                    <a:lnTo>
                      <a:pt x="6147" y="10904"/>
                    </a:lnTo>
                    <a:lnTo>
                      <a:pt x="1647" y="16713"/>
                    </a:lnTo>
                    <a:lnTo>
                      <a:pt x="0" y="14661"/>
                    </a:lnTo>
                    <a:lnTo>
                      <a:pt x="9290" y="2697"/>
                    </a:lnTo>
                    <a:lnTo>
                      <a:pt x="7169" y="69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BA2C6D9-D3D7-4DD9-B138-0DC190B01841}"/>
              </a:ext>
            </a:extLst>
          </p:cNvPr>
          <p:cNvGrpSpPr/>
          <p:nvPr/>
        </p:nvGrpSpPr>
        <p:grpSpPr>
          <a:xfrm>
            <a:off x="5210803" y="2063125"/>
            <a:ext cx="2022465" cy="2289684"/>
            <a:chOff x="8968871" y="2039989"/>
            <a:chExt cx="2351095" cy="2661735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1F631DE-7BE5-4DA5-9CB1-B519677F74FA}"/>
                </a:ext>
              </a:extLst>
            </p:cNvPr>
            <p:cNvSpPr/>
            <p:nvPr/>
          </p:nvSpPr>
          <p:spPr>
            <a:xfrm>
              <a:off x="8968871" y="2039989"/>
              <a:ext cx="2351095" cy="2661735"/>
            </a:xfrm>
            <a:custGeom>
              <a:avLst/>
              <a:gdLst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201572 w 2351095"/>
                <a:gd name="connsiteY13" fmla="*/ 1138432 h 2661735"/>
                <a:gd name="connsiteX14" fmla="*/ 189221 w 2351095"/>
                <a:gd name="connsiteY14" fmla="*/ 2285050 h 2661735"/>
                <a:gd name="connsiteX15" fmla="*/ 0 w 2351095"/>
                <a:gd name="connsiteY15" fmla="*/ 2127656 h 2661735"/>
                <a:gd name="connsiteX16" fmla="*/ 12320 w 2351095"/>
                <a:gd name="connsiteY16" fmla="*/ 983955 h 2661735"/>
                <a:gd name="connsiteX17" fmla="*/ 11609 w 2351095"/>
                <a:gd name="connsiteY17" fmla="*/ 983371 h 2661735"/>
                <a:gd name="connsiteX18" fmla="*/ 12333 w 2351095"/>
                <a:gd name="connsiteY18" fmla="*/ 982755 h 2661735"/>
                <a:gd name="connsiteX19" fmla="*/ 12403 w 2351095"/>
                <a:gd name="connsiteY19" fmla="*/ 976237 h 2661735"/>
                <a:gd name="connsiteX20" fmla="*/ 16239 w 2351095"/>
                <a:gd name="connsiteY20" fmla="*/ 979428 h 2661735"/>
                <a:gd name="connsiteX21" fmla="*/ 642954 w 2351095"/>
                <a:gd name="connsiteY21" fmla="*/ 445653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189221 w 2351095"/>
                <a:gd name="connsiteY13" fmla="*/ 2285050 h 2661735"/>
                <a:gd name="connsiteX14" fmla="*/ 0 w 2351095"/>
                <a:gd name="connsiteY14" fmla="*/ 2127656 h 2661735"/>
                <a:gd name="connsiteX15" fmla="*/ 12320 w 2351095"/>
                <a:gd name="connsiteY15" fmla="*/ 983955 h 2661735"/>
                <a:gd name="connsiteX16" fmla="*/ 11609 w 2351095"/>
                <a:gd name="connsiteY16" fmla="*/ 983371 h 2661735"/>
                <a:gd name="connsiteX17" fmla="*/ 12333 w 2351095"/>
                <a:gd name="connsiteY17" fmla="*/ 982755 h 2661735"/>
                <a:gd name="connsiteX18" fmla="*/ 12403 w 2351095"/>
                <a:gd name="connsiteY18" fmla="*/ 976237 h 2661735"/>
                <a:gd name="connsiteX19" fmla="*/ 16239 w 2351095"/>
                <a:gd name="connsiteY19" fmla="*/ 979428 h 2661735"/>
                <a:gd name="connsiteX20" fmla="*/ 642954 w 2351095"/>
                <a:gd name="connsiteY20" fmla="*/ 445653 h 2661735"/>
                <a:gd name="connsiteX21" fmla="*/ 1164730 w 2351095"/>
                <a:gd name="connsiteY21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189221 w 2351095"/>
                <a:gd name="connsiteY12" fmla="*/ 2285050 h 2661735"/>
                <a:gd name="connsiteX13" fmla="*/ 0 w 2351095"/>
                <a:gd name="connsiteY13" fmla="*/ 2127656 h 2661735"/>
                <a:gd name="connsiteX14" fmla="*/ 12320 w 2351095"/>
                <a:gd name="connsiteY14" fmla="*/ 983955 h 2661735"/>
                <a:gd name="connsiteX15" fmla="*/ 11609 w 2351095"/>
                <a:gd name="connsiteY15" fmla="*/ 983371 h 2661735"/>
                <a:gd name="connsiteX16" fmla="*/ 12333 w 2351095"/>
                <a:gd name="connsiteY16" fmla="*/ 982755 h 2661735"/>
                <a:gd name="connsiteX17" fmla="*/ 12403 w 2351095"/>
                <a:gd name="connsiteY17" fmla="*/ 976237 h 2661735"/>
                <a:gd name="connsiteX18" fmla="*/ 16239 w 2351095"/>
                <a:gd name="connsiteY18" fmla="*/ 979428 h 2661735"/>
                <a:gd name="connsiteX19" fmla="*/ 642954 w 2351095"/>
                <a:gd name="connsiteY19" fmla="*/ 445653 h 2661735"/>
                <a:gd name="connsiteX20" fmla="*/ 1164730 w 2351095"/>
                <a:gd name="connsiteY20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04900 w 2351095"/>
                <a:gd name="connsiteY7" fmla="*/ 2661735 h 2661735"/>
                <a:gd name="connsiteX8" fmla="*/ 711011 w 2351095"/>
                <a:gd name="connsiteY8" fmla="*/ 1841079 h 2661735"/>
                <a:gd name="connsiteX9" fmla="*/ 711020 w 2351095"/>
                <a:gd name="connsiteY9" fmla="*/ 1840219 h 2661735"/>
                <a:gd name="connsiteX10" fmla="*/ 191643 w 2351095"/>
                <a:gd name="connsiteY10" fmla="*/ 2283882 h 2661735"/>
                <a:gd name="connsiteX11" fmla="*/ 189221 w 2351095"/>
                <a:gd name="connsiteY11" fmla="*/ 2285050 h 2661735"/>
                <a:gd name="connsiteX12" fmla="*/ 0 w 2351095"/>
                <a:gd name="connsiteY12" fmla="*/ 2127656 h 2661735"/>
                <a:gd name="connsiteX13" fmla="*/ 12320 w 2351095"/>
                <a:gd name="connsiteY13" fmla="*/ 983955 h 2661735"/>
                <a:gd name="connsiteX14" fmla="*/ 11609 w 2351095"/>
                <a:gd name="connsiteY14" fmla="*/ 983371 h 2661735"/>
                <a:gd name="connsiteX15" fmla="*/ 12333 w 2351095"/>
                <a:gd name="connsiteY15" fmla="*/ 982755 h 2661735"/>
                <a:gd name="connsiteX16" fmla="*/ 12403 w 2351095"/>
                <a:gd name="connsiteY16" fmla="*/ 976237 h 2661735"/>
                <a:gd name="connsiteX17" fmla="*/ 16239 w 2351095"/>
                <a:gd name="connsiteY17" fmla="*/ 979428 h 2661735"/>
                <a:gd name="connsiteX18" fmla="*/ 642954 w 2351095"/>
                <a:gd name="connsiteY18" fmla="*/ 445653 h 2661735"/>
                <a:gd name="connsiteX19" fmla="*/ 1164730 w 2351095"/>
                <a:gd name="connsiteY19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04900 w 2351095"/>
                <a:gd name="connsiteY6" fmla="*/ 2661735 h 2661735"/>
                <a:gd name="connsiteX7" fmla="*/ 711011 w 2351095"/>
                <a:gd name="connsiteY7" fmla="*/ 1841079 h 2661735"/>
                <a:gd name="connsiteX8" fmla="*/ 711020 w 2351095"/>
                <a:gd name="connsiteY8" fmla="*/ 1840219 h 2661735"/>
                <a:gd name="connsiteX9" fmla="*/ 191643 w 2351095"/>
                <a:gd name="connsiteY9" fmla="*/ 2283882 h 2661735"/>
                <a:gd name="connsiteX10" fmla="*/ 189221 w 2351095"/>
                <a:gd name="connsiteY10" fmla="*/ 2285050 h 2661735"/>
                <a:gd name="connsiteX11" fmla="*/ 0 w 2351095"/>
                <a:gd name="connsiteY11" fmla="*/ 2127656 h 2661735"/>
                <a:gd name="connsiteX12" fmla="*/ 12320 w 2351095"/>
                <a:gd name="connsiteY12" fmla="*/ 983955 h 2661735"/>
                <a:gd name="connsiteX13" fmla="*/ 11609 w 2351095"/>
                <a:gd name="connsiteY13" fmla="*/ 983371 h 2661735"/>
                <a:gd name="connsiteX14" fmla="*/ 12333 w 2351095"/>
                <a:gd name="connsiteY14" fmla="*/ 982755 h 2661735"/>
                <a:gd name="connsiteX15" fmla="*/ 12403 w 2351095"/>
                <a:gd name="connsiteY15" fmla="*/ 976237 h 2661735"/>
                <a:gd name="connsiteX16" fmla="*/ 16239 w 2351095"/>
                <a:gd name="connsiteY16" fmla="*/ 979428 h 2661735"/>
                <a:gd name="connsiteX17" fmla="*/ 642954 w 2351095"/>
                <a:gd name="connsiteY17" fmla="*/ 445653 h 2661735"/>
                <a:gd name="connsiteX18" fmla="*/ 1164730 w 2351095"/>
                <a:gd name="connsiteY18" fmla="*/ 0 h 266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1095" h="2661735">
                  <a:moveTo>
                    <a:pt x="1164730" y="0"/>
                  </a:moveTo>
                  <a:lnTo>
                    <a:pt x="2156905" y="820645"/>
                  </a:lnTo>
                  <a:lnTo>
                    <a:pt x="2345691" y="974467"/>
                  </a:lnTo>
                  <a:lnTo>
                    <a:pt x="2351095" y="969865"/>
                  </a:lnTo>
                  <a:lnTo>
                    <a:pt x="2338698" y="2121194"/>
                  </a:lnTo>
                  <a:lnTo>
                    <a:pt x="1707358" y="2658833"/>
                  </a:lnTo>
                  <a:lnTo>
                    <a:pt x="1704900" y="2661735"/>
                  </a:lnTo>
                  <a:lnTo>
                    <a:pt x="711011" y="1841079"/>
                  </a:lnTo>
                  <a:cubicBezTo>
                    <a:pt x="711014" y="1840792"/>
                    <a:pt x="711017" y="1840506"/>
                    <a:pt x="711020" y="1840219"/>
                  </a:cubicBezTo>
                  <a:lnTo>
                    <a:pt x="191643" y="2283882"/>
                  </a:lnTo>
                  <a:lnTo>
                    <a:pt x="189221" y="2285050"/>
                  </a:lnTo>
                  <a:lnTo>
                    <a:pt x="0" y="2127656"/>
                  </a:lnTo>
                  <a:lnTo>
                    <a:pt x="12320" y="983955"/>
                  </a:lnTo>
                  <a:lnTo>
                    <a:pt x="11609" y="983371"/>
                  </a:lnTo>
                  <a:lnTo>
                    <a:pt x="12333" y="982755"/>
                  </a:lnTo>
                  <a:cubicBezTo>
                    <a:pt x="12356" y="980582"/>
                    <a:pt x="12380" y="978410"/>
                    <a:pt x="12403" y="976237"/>
                  </a:cubicBezTo>
                  <a:lnTo>
                    <a:pt x="16239" y="979428"/>
                  </a:lnTo>
                  <a:lnTo>
                    <a:pt x="642954" y="445653"/>
                  </a:lnTo>
                  <a:lnTo>
                    <a:pt x="116473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2E6352BE-EEED-4545-9EC3-E6958C1B546D}"/>
                </a:ext>
              </a:extLst>
            </p:cNvPr>
            <p:cNvGrpSpPr/>
            <p:nvPr/>
          </p:nvGrpSpPr>
          <p:grpSpPr>
            <a:xfrm>
              <a:off x="8968871" y="2039989"/>
              <a:ext cx="2347920" cy="2661735"/>
              <a:chOff x="-137695" y="2039989"/>
              <a:chExt cx="2347920" cy="2661735"/>
            </a:xfrm>
          </p:grpSpPr>
          <p:sp>
            <p:nvSpPr>
              <p:cNvPr id="94" name="Shape">
                <a:extLst>
                  <a:ext uri="{FF2B5EF4-FFF2-40B4-BE49-F238E27FC236}">
                    <a16:creationId xmlns:a16="http://schemas.microsoft.com/office/drawing/2014/main" id="{DADE58E2-1EAD-4953-A582-2958BB304C96}"/>
                  </a:ext>
                </a:extLst>
              </p:cNvPr>
              <p:cNvSpPr/>
              <p:nvPr/>
            </p:nvSpPr>
            <p:spPr>
              <a:xfrm>
                <a:off x="-137695" y="2729740"/>
                <a:ext cx="1717303" cy="197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4862"/>
                    </a:moveTo>
                    <a:lnTo>
                      <a:pt x="2380" y="17474"/>
                    </a:lnTo>
                    <a:lnTo>
                      <a:pt x="0" y="15750"/>
                    </a:lnTo>
                    <a:lnTo>
                      <a:pt x="156" y="3138"/>
                    </a:lnTo>
                    <a:lnTo>
                      <a:pt x="2536" y="4862"/>
                    </a:lnTo>
                    <a:close/>
                    <a:moveTo>
                      <a:pt x="9098" y="0"/>
                    </a:moveTo>
                    <a:lnTo>
                      <a:pt x="8943" y="12611"/>
                    </a:lnTo>
                    <a:lnTo>
                      <a:pt x="21444" y="21600"/>
                    </a:lnTo>
                    <a:lnTo>
                      <a:pt x="21600" y="8989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5" name="Shape">
                <a:extLst>
                  <a:ext uri="{FF2B5EF4-FFF2-40B4-BE49-F238E27FC236}">
                    <a16:creationId xmlns:a16="http://schemas.microsoft.com/office/drawing/2014/main" id="{D08EDBED-4C34-4DE1-8180-D40982B66D9D}"/>
                  </a:ext>
                </a:extLst>
              </p:cNvPr>
              <p:cNvSpPr/>
              <p:nvPr/>
            </p:nvSpPr>
            <p:spPr>
              <a:xfrm>
                <a:off x="-126086" y="2039989"/>
                <a:ext cx="2336311" cy="1515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13"/>
                    </a:moveTo>
                    <a:lnTo>
                      <a:pt x="15763" y="21600"/>
                    </a:lnTo>
                    <a:lnTo>
                      <a:pt x="6573" y="9905"/>
                    </a:lnTo>
                    <a:lnTo>
                      <a:pt x="1750" y="16232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834" y="11695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Block Arrow with 4 Parts – Slide Template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AB2BFBA-03B3-4E4C-800D-C51C9DF6DAF4}"/>
              </a:ext>
            </a:extLst>
          </p:cNvPr>
          <p:cNvGrpSpPr/>
          <p:nvPr/>
        </p:nvGrpSpPr>
        <p:grpSpPr>
          <a:xfrm>
            <a:off x="8927481" y="3426910"/>
            <a:ext cx="2926080" cy="1290153"/>
            <a:chOff x="8921977" y="1466725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8B71905-FACD-484C-8D8E-15AE9CFEB39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28DA24F-3A9E-4597-8060-30C3241E74C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7B783C8-2C06-4796-87F7-BE6E6E4019F9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2BACCC1-65C6-43DD-9D3D-228047A3B43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B19376-DEC2-4EA0-BA5F-5F0E0D6D890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9" name="Graphic 48" descr="Bar graph with upward trend with solid fill">
            <a:extLst>
              <a:ext uri="{FF2B5EF4-FFF2-40B4-BE49-F238E27FC236}">
                <a16:creationId xmlns:a16="http://schemas.microsoft.com/office/drawing/2014/main" id="{31BA348F-8C7C-41AE-8BC1-832D2DC87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0784" y="1269895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51" descr="Stopwatch 75% with solid fill">
            <a:extLst>
              <a:ext uri="{FF2B5EF4-FFF2-40B4-BE49-F238E27FC236}">
                <a16:creationId xmlns:a16="http://schemas.microsoft.com/office/drawing/2014/main" id="{D8016FC2-8480-4B57-8911-6839599C0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29047" y="2364616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6" name="Group 95">
            <a:extLst>
              <a:ext uri="{FF2B5EF4-FFF2-40B4-BE49-F238E27FC236}">
                <a16:creationId xmlns:a16="http://schemas.microsoft.com/office/drawing/2014/main" id="{866707E9-8F19-4A15-9672-E9A2C280B750}"/>
              </a:ext>
            </a:extLst>
          </p:cNvPr>
          <p:cNvGrpSpPr/>
          <p:nvPr/>
        </p:nvGrpSpPr>
        <p:grpSpPr>
          <a:xfrm>
            <a:off x="4830454" y="3021595"/>
            <a:ext cx="2022465" cy="2289684"/>
            <a:chOff x="8968871" y="2039989"/>
            <a:chExt cx="2351095" cy="266173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20ADDB4-33AA-4948-A867-0096C55015B2}"/>
                </a:ext>
              </a:extLst>
            </p:cNvPr>
            <p:cNvSpPr/>
            <p:nvPr/>
          </p:nvSpPr>
          <p:spPr>
            <a:xfrm>
              <a:off x="8968871" y="2039989"/>
              <a:ext cx="2351095" cy="2661735"/>
            </a:xfrm>
            <a:custGeom>
              <a:avLst/>
              <a:gdLst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201572 w 2351095"/>
                <a:gd name="connsiteY13" fmla="*/ 1138432 h 2661735"/>
                <a:gd name="connsiteX14" fmla="*/ 189221 w 2351095"/>
                <a:gd name="connsiteY14" fmla="*/ 2285050 h 2661735"/>
                <a:gd name="connsiteX15" fmla="*/ 0 w 2351095"/>
                <a:gd name="connsiteY15" fmla="*/ 2127656 h 2661735"/>
                <a:gd name="connsiteX16" fmla="*/ 12320 w 2351095"/>
                <a:gd name="connsiteY16" fmla="*/ 983955 h 2661735"/>
                <a:gd name="connsiteX17" fmla="*/ 11609 w 2351095"/>
                <a:gd name="connsiteY17" fmla="*/ 983371 h 2661735"/>
                <a:gd name="connsiteX18" fmla="*/ 12333 w 2351095"/>
                <a:gd name="connsiteY18" fmla="*/ 982755 h 2661735"/>
                <a:gd name="connsiteX19" fmla="*/ 12403 w 2351095"/>
                <a:gd name="connsiteY19" fmla="*/ 976237 h 2661735"/>
                <a:gd name="connsiteX20" fmla="*/ 16239 w 2351095"/>
                <a:gd name="connsiteY20" fmla="*/ 979428 h 2661735"/>
                <a:gd name="connsiteX21" fmla="*/ 642954 w 2351095"/>
                <a:gd name="connsiteY21" fmla="*/ 445653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189221 w 2351095"/>
                <a:gd name="connsiteY13" fmla="*/ 2285050 h 2661735"/>
                <a:gd name="connsiteX14" fmla="*/ 0 w 2351095"/>
                <a:gd name="connsiteY14" fmla="*/ 2127656 h 2661735"/>
                <a:gd name="connsiteX15" fmla="*/ 12320 w 2351095"/>
                <a:gd name="connsiteY15" fmla="*/ 983955 h 2661735"/>
                <a:gd name="connsiteX16" fmla="*/ 11609 w 2351095"/>
                <a:gd name="connsiteY16" fmla="*/ 983371 h 2661735"/>
                <a:gd name="connsiteX17" fmla="*/ 12333 w 2351095"/>
                <a:gd name="connsiteY17" fmla="*/ 982755 h 2661735"/>
                <a:gd name="connsiteX18" fmla="*/ 12403 w 2351095"/>
                <a:gd name="connsiteY18" fmla="*/ 976237 h 2661735"/>
                <a:gd name="connsiteX19" fmla="*/ 16239 w 2351095"/>
                <a:gd name="connsiteY19" fmla="*/ 979428 h 2661735"/>
                <a:gd name="connsiteX20" fmla="*/ 642954 w 2351095"/>
                <a:gd name="connsiteY20" fmla="*/ 445653 h 2661735"/>
                <a:gd name="connsiteX21" fmla="*/ 1164730 w 2351095"/>
                <a:gd name="connsiteY21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189221 w 2351095"/>
                <a:gd name="connsiteY12" fmla="*/ 2285050 h 2661735"/>
                <a:gd name="connsiteX13" fmla="*/ 0 w 2351095"/>
                <a:gd name="connsiteY13" fmla="*/ 2127656 h 2661735"/>
                <a:gd name="connsiteX14" fmla="*/ 12320 w 2351095"/>
                <a:gd name="connsiteY14" fmla="*/ 983955 h 2661735"/>
                <a:gd name="connsiteX15" fmla="*/ 11609 w 2351095"/>
                <a:gd name="connsiteY15" fmla="*/ 983371 h 2661735"/>
                <a:gd name="connsiteX16" fmla="*/ 12333 w 2351095"/>
                <a:gd name="connsiteY16" fmla="*/ 982755 h 2661735"/>
                <a:gd name="connsiteX17" fmla="*/ 12403 w 2351095"/>
                <a:gd name="connsiteY17" fmla="*/ 976237 h 2661735"/>
                <a:gd name="connsiteX18" fmla="*/ 16239 w 2351095"/>
                <a:gd name="connsiteY18" fmla="*/ 979428 h 2661735"/>
                <a:gd name="connsiteX19" fmla="*/ 642954 w 2351095"/>
                <a:gd name="connsiteY19" fmla="*/ 445653 h 2661735"/>
                <a:gd name="connsiteX20" fmla="*/ 1164730 w 2351095"/>
                <a:gd name="connsiteY20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04900 w 2351095"/>
                <a:gd name="connsiteY7" fmla="*/ 2661735 h 2661735"/>
                <a:gd name="connsiteX8" fmla="*/ 711011 w 2351095"/>
                <a:gd name="connsiteY8" fmla="*/ 1841079 h 2661735"/>
                <a:gd name="connsiteX9" fmla="*/ 711020 w 2351095"/>
                <a:gd name="connsiteY9" fmla="*/ 1840219 h 2661735"/>
                <a:gd name="connsiteX10" fmla="*/ 191643 w 2351095"/>
                <a:gd name="connsiteY10" fmla="*/ 2283882 h 2661735"/>
                <a:gd name="connsiteX11" fmla="*/ 189221 w 2351095"/>
                <a:gd name="connsiteY11" fmla="*/ 2285050 h 2661735"/>
                <a:gd name="connsiteX12" fmla="*/ 0 w 2351095"/>
                <a:gd name="connsiteY12" fmla="*/ 2127656 h 2661735"/>
                <a:gd name="connsiteX13" fmla="*/ 12320 w 2351095"/>
                <a:gd name="connsiteY13" fmla="*/ 983955 h 2661735"/>
                <a:gd name="connsiteX14" fmla="*/ 11609 w 2351095"/>
                <a:gd name="connsiteY14" fmla="*/ 983371 h 2661735"/>
                <a:gd name="connsiteX15" fmla="*/ 12333 w 2351095"/>
                <a:gd name="connsiteY15" fmla="*/ 982755 h 2661735"/>
                <a:gd name="connsiteX16" fmla="*/ 12403 w 2351095"/>
                <a:gd name="connsiteY16" fmla="*/ 976237 h 2661735"/>
                <a:gd name="connsiteX17" fmla="*/ 16239 w 2351095"/>
                <a:gd name="connsiteY17" fmla="*/ 979428 h 2661735"/>
                <a:gd name="connsiteX18" fmla="*/ 642954 w 2351095"/>
                <a:gd name="connsiteY18" fmla="*/ 445653 h 2661735"/>
                <a:gd name="connsiteX19" fmla="*/ 1164730 w 2351095"/>
                <a:gd name="connsiteY19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04900 w 2351095"/>
                <a:gd name="connsiteY6" fmla="*/ 2661735 h 2661735"/>
                <a:gd name="connsiteX7" fmla="*/ 711011 w 2351095"/>
                <a:gd name="connsiteY7" fmla="*/ 1841079 h 2661735"/>
                <a:gd name="connsiteX8" fmla="*/ 711020 w 2351095"/>
                <a:gd name="connsiteY8" fmla="*/ 1840219 h 2661735"/>
                <a:gd name="connsiteX9" fmla="*/ 191643 w 2351095"/>
                <a:gd name="connsiteY9" fmla="*/ 2283882 h 2661735"/>
                <a:gd name="connsiteX10" fmla="*/ 189221 w 2351095"/>
                <a:gd name="connsiteY10" fmla="*/ 2285050 h 2661735"/>
                <a:gd name="connsiteX11" fmla="*/ 0 w 2351095"/>
                <a:gd name="connsiteY11" fmla="*/ 2127656 h 2661735"/>
                <a:gd name="connsiteX12" fmla="*/ 12320 w 2351095"/>
                <a:gd name="connsiteY12" fmla="*/ 983955 h 2661735"/>
                <a:gd name="connsiteX13" fmla="*/ 11609 w 2351095"/>
                <a:gd name="connsiteY13" fmla="*/ 983371 h 2661735"/>
                <a:gd name="connsiteX14" fmla="*/ 12333 w 2351095"/>
                <a:gd name="connsiteY14" fmla="*/ 982755 h 2661735"/>
                <a:gd name="connsiteX15" fmla="*/ 12403 w 2351095"/>
                <a:gd name="connsiteY15" fmla="*/ 976237 h 2661735"/>
                <a:gd name="connsiteX16" fmla="*/ 16239 w 2351095"/>
                <a:gd name="connsiteY16" fmla="*/ 979428 h 2661735"/>
                <a:gd name="connsiteX17" fmla="*/ 642954 w 2351095"/>
                <a:gd name="connsiteY17" fmla="*/ 445653 h 2661735"/>
                <a:gd name="connsiteX18" fmla="*/ 1164730 w 2351095"/>
                <a:gd name="connsiteY18" fmla="*/ 0 h 266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1095" h="2661735">
                  <a:moveTo>
                    <a:pt x="1164730" y="0"/>
                  </a:moveTo>
                  <a:lnTo>
                    <a:pt x="2156905" y="820645"/>
                  </a:lnTo>
                  <a:lnTo>
                    <a:pt x="2345691" y="974467"/>
                  </a:lnTo>
                  <a:lnTo>
                    <a:pt x="2351095" y="969865"/>
                  </a:lnTo>
                  <a:lnTo>
                    <a:pt x="2338698" y="2121194"/>
                  </a:lnTo>
                  <a:lnTo>
                    <a:pt x="1707358" y="2658833"/>
                  </a:lnTo>
                  <a:lnTo>
                    <a:pt x="1704900" y="2661735"/>
                  </a:lnTo>
                  <a:lnTo>
                    <a:pt x="711011" y="1841079"/>
                  </a:lnTo>
                  <a:cubicBezTo>
                    <a:pt x="711014" y="1840792"/>
                    <a:pt x="711017" y="1840506"/>
                    <a:pt x="711020" y="1840219"/>
                  </a:cubicBezTo>
                  <a:lnTo>
                    <a:pt x="191643" y="2283882"/>
                  </a:lnTo>
                  <a:lnTo>
                    <a:pt x="189221" y="2285050"/>
                  </a:lnTo>
                  <a:lnTo>
                    <a:pt x="0" y="2127656"/>
                  </a:lnTo>
                  <a:lnTo>
                    <a:pt x="12320" y="983955"/>
                  </a:lnTo>
                  <a:lnTo>
                    <a:pt x="11609" y="983371"/>
                  </a:lnTo>
                  <a:lnTo>
                    <a:pt x="12333" y="982755"/>
                  </a:lnTo>
                  <a:cubicBezTo>
                    <a:pt x="12356" y="980582"/>
                    <a:pt x="12380" y="978410"/>
                    <a:pt x="12403" y="976237"/>
                  </a:cubicBezTo>
                  <a:lnTo>
                    <a:pt x="16239" y="979428"/>
                  </a:lnTo>
                  <a:lnTo>
                    <a:pt x="642954" y="445653"/>
                  </a:lnTo>
                  <a:lnTo>
                    <a:pt x="116473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0D11DAC3-44CC-40D0-BAF3-8AA9F98321F9}"/>
                </a:ext>
              </a:extLst>
            </p:cNvPr>
            <p:cNvGrpSpPr/>
            <p:nvPr/>
          </p:nvGrpSpPr>
          <p:grpSpPr>
            <a:xfrm>
              <a:off x="8968871" y="2039989"/>
              <a:ext cx="2347920" cy="2661735"/>
              <a:chOff x="-137695" y="2039989"/>
              <a:chExt cx="2347920" cy="2661735"/>
            </a:xfrm>
          </p:grpSpPr>
          <p:sp>
            <p:nvSpPr>
              <p:cNvPr id="99" name="Shape">
                <a:extLst>
                  <a:ext uri="{FF2B5EF4-FFF2-40B4-BE49-F238E27FC236}">
                    <a16:creationId xmlns:a16="http://schemas.microsoft.com/office/drawing/2014/main" id="{C076BE55-C253-41DF-9E09-FB6535CFB9C4}"/>
                  </a:ext>
                </a:extLst>
              </p:cNvPr>
              <p:cNvSpPr/>
              <p:nvPr/>
            </p:nvSpPr>
            <p:spPr>
              <a:xfrm>
                <a:off x="-137695" y="2729740"/>
                <a:ext cx="1717303" cy="197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4862"/>
                    </a:moveTo>
                    <a:lnTo>
                      <a:pt x="2380" y="17474"/>
                    </a:lnTo>
                    <a:lnTo>
                      <a:pt x="0" y="15750"/>
                    </a:lnTo>
                    <a:lnTo>
                      <a:pt x="156" y="3138"/>
                    </a:lnTo>
                    <a:lnTo>
                      <a:pt x="2536" y="4862"/>
                    </a:lnTo>
                    <a:close/>
                    <a:moveTo>
                      <a:pt x="9098" y="0"/>
                    </a:moveTo>
                    <a:lnTo>
                      <a:pt x="8943" y="12611"/>
                    </a:lnTo>
                    <a:lnTo>
                      <a:pt x="21444" y="21600"/>
                    </a:lnTo>
                    <a:lnTo>
                      <a:pt x="21600" y="8989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0" name="Shape">
                <a:extLst>
                  <a:ext uri="{FF2B5EF4-FFF2-40B4-BE49-F238E27FC236}">
                    <a16:creationId xmlns:a16="http://schemas.microsoft.com/office/drawing/2014/main" id="{C88B165E-96DA-49EF-BBA8-C8110760BE14}"/>
                  </a:ext>
                </a:extLst>
              </p:cNvPr>
              <p:cNvSpPr/>
              <p:nvPr/>
            </p:nvSpPr>
            <p:spPr>
              <a:xfrm>
                <a:off x="-126086" y="2039989"/>
                <a:ext cx="2336311" cy="1515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13"/>
                    </a:moveTo>
                    <a:lnTo>
                      <a:pt x="15763" y="21600"/>
                    </a:lnTo>
                    <a:lnTo>
                      <a:pt x="6573" y="9905"/>
                    </a:lnTo>
                    <a:lnTo>
                      <a:pt x="1750" y="16232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834" y="11695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pic>
        <p:nvPicPr>
          <p:cNvPr id="50" name="Graphic 49" descr="Bullseye with solid fill">
            <a:extLst>
              <a:ext uri="{FF2B5EF4-FFF2-40B4-BE49-F238E27FC236}">
                <a16:creationId xmlns:a16="http://schemas.microsoft.com/office/drawing/2014/main" id="{EC1A8BCE-81AB-439F-8D92-3A8F795B77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29312" y="3293835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BEE02F1A-BB6F-4BA4-9438-718373E18FC7}"/>
              </a:ext>
            </a:extLst>
          </p:cNvPr>
          <p:cNvSpPr/>
          <p:nvPr/>
        </p:nvSpPr>
        <p:spPr>
          <a:xfrm>
            <a:off x="4446687" y="3980067"/>
            <a:ext cx="2018395" cy="2256017"/>
          </a:xfrm>
          <a:custGeom>
            <a:avLst/>
            <a:gdLst>
              <a:gd name="connsiteX0" fmla="*/ 999972 w 2018395"/>
              <a:gd name="connsiteY0" fmla="*/ 0 h 2256017"/>
              <a:gd name="connsiteX1" fmla="*/ 1864067 w 2018395"/>
              <a:gd name="connsiteY1" fmla="*/ 713492 h 2256017"/>
              <a:gd name="connsiteX2" fmla="*/ 2017752 w 2018395"/>
              <a:gd name="connsiteY2" fmla="*/ 841320 h 2256017"/>
              <a:gd name="connsiteX3" fmla="*/ 1992070 w 2018395"/>
              <a:gd name="connsiteY3" fmla="*/ 863254 h 2256017"/>
              <a:gd name="connsiteX4" fmla="*/ 2018395 w 2018395"/>
              <a:gd name="connsiteY4" fmla="*/ 841493 h 2256017"/>
              <a:gd name="connsiteX5" fmla="*/ 2010208 w 2018395"/>
              <a:gd name="connsiteY5" fmla="*/ 1420431 h 2256017"/>
              <a:gd name="connsiteX6" fmla="*/ 1005671 w 2018395"/>
              <a:gd name="connsiteY6" fmla="*/ 2255051 h 2256017"/>
              <a:gd name="connsiteX7" fmla="*/ 1005654 w 2018395"/>
              <a:gd name="connsiteY7" fmla="*/ 2256015 h 2256017"/>
              <a:gd name="connsiteX8" fmla="*/ 1005080 w 2018395"/>
              <a:gd name="connsiteY8" fmla="*/ 2255542 h 2256017"/>
              <a:gd name="connsiteX9" fmla="*/ 1004508 w 2018395"/>
              <a:gd name="connsiteY9" fmla="*/ 2256017 h 2256017"/>
              <a:gd name="connsiteX10" fmla="*/ 1004525 w 2018395"/>
              <a:gd name="connsiteY10" fmla="*/ 2255085 h 2256017"/>
              <a:gd name="connsiteX11" fmla="*/ 0 w 2018395"/>
              <a:gd name="connsiteY11" fmla="*/ 1426844 h 2256017"/>
              <a:gd name="connsiteX12" fmla="*/ 10633 w 2018395"/>
              <a:gd name="connsiteY12" fmla="*/ 847213 h 2256017"/>
              <a:gd name="connsiteX13" fmla="*/ 70771 w 2018395"/>
              <a:gd name="connsiteY13" fmla="*/ 896798 h 2256017"/>
              <a:gd name="connsiteX14" fmla="*/ 9526 w 2018395"/>
              <a:gd name="connsiteY14" fmla="*/ 845855 h 2256017"/>
              <a:gd name="connsiteX15" fmla="*/ 551096 w 2018395"/>
              <a:gd name="connsiteY15" fmla="*/ 383406 h 2256017"/>
              <a:gd name="connsiteX0" fmla="*/ 999972 w 2018395"/>
              <a:gd name="connsiteY0" fmla="*/ 0 h 2256017"/>
              <a:gd name="connsiteX1" fmla="*/ 1864067 w 2018395"/>
              <a:gd name="connsiteY1" fmla="*/ 713492 h 2256017"/>
              <a:gd name="connsiteX2" fmla="*/ 2017752 w 2018395"/>
              <a:gd name="connsiteY2" fmla="*/ 841320 h 2256017"/>
              <a:gd name="connsiteX3" fmla="*/ 1992070 w 2018395"/>
              <a:gd name="connsiteY3" fmla="*/ 863254 h 2256017"/>
              <a:gd name="connsiteX4" fmla="*/ 2018395 w 2018395"/>
              <a:gd name="connsiteY4" fmla="*/ 841493 h 2256017"/>
              <a:gd name="connsiteX5" fmla="*/ 2010208 w 2018395"/>
              <a:gd name="connsiteY5" fmla="*/ 1420431 h 2256017"/>
              <a:gd name="connsiteX6" fmla="*/ 1005671 w 2018395"/>
              <a:gd name="connsiteY6" fmla="*/ 2255051 h 2256017"/>
              <a:gd name="connsiteX7" fmla="*/ 1005654 w 2018395"/>
              <a:gd name="connsiteY7" fmla="*/ 2256015 h 2256017"/>
              <a:gd name="connsiteX8" fmla="*/ 1005080 w 2018395"/>
              <a:gd name="connsiteY8" fmla="*/ 2255542 h 2256017"/>
              <a:gd name="connsiteX9" fmla="*/ 1004508 w 2018395"/>
              <a:gd name="connsiteY9" fmla="*/ 2256017 h 2256017"/>
              <a:gd name="connsiteX10" fmla="*/ 1004525 w 2018395"/>
              <a:gd name="connsiteY10" fmla="*/ 2255085 h 2256017"/>
              <a:gd name="connsiteX11" fmla="*/ 0 w 2018395"/>
              <a:gd name="connsiteY11" fmla="*/ 1426844 h 2256017"/>
              <a:gd name="connsiteX12" fmla="*/ 10633 w 2018395"/>
              <a:gd name="connsiteY12" fmla="*/ 847213 h 2256017"/>
              <a:gd name="connsiteX13" fmla="*/ 9526 w 2018395"/>
              <a:gd name="connsiteY13" fmla="*/ 845855 h 2256017"/>
              <a:gd name="connsiteX14" fmla="*/ 551096 w 2018395"/>
              <a:gd name="connsiteY14" fmla="*/ 383406 h 2256017"/>
              <a:gd name="connsiteX15" fmla="*/ 999972 w 2018395"/>
              <a:gd name="connsiteY15" fmla="*/ 0 h 2256017"/>
              <a:gd name="connsiteX0" fmla="*/ 999972 w 2018395"/>
              <a:gd name="connsiteY0" fmla="*/ 0 h 2256017"/>
              <a:gd name="connsiteX1" fmla="*/ 1864067 w 2018395"/>
              <a:gd name="connsiteY1" fmla="*/ 713492 h 2256017"/>
              <a:gd name="connsiteX2" fmla="*/ 2017752 w 2018395"/>
              <a:gd name="connsiteY2" fmla="*/ 841320 h 2256017"/>
              <a:gd name="connsiteX3" fmla="*/ 2018395 w 2018395"/>
              <a:gd name="connsiteY3" fmla="*/ 841493 h 2256017"/>
              <a:gd name="connsiteX4" fmla="*/ 2010208 w 2018395"/>
              <a:gd name="connsiteY4" fmla="*/ 1420431 h 2256017"/>
              <a:gd name="connsiteX5" fmla="*/ 1005671 w 2018395"/>
              <a:gd name="connsiteY5" fmla="*/ 2255051 h 2256017"/>
              <a:gd name="connsiteX6" fmla="*/ 1005654 w 2018395"/>
              <a:gd name="connsiteY6" fmla="*/ 2256015 h 2256017"/>
              <a:gd name="connsiteX7" fmla="*/ 1005080 w 2018395"/>
              <a:gd name="connsiteY7" fmla="*/ 2255542 h 2256017"/>
              <a:gd name="connsiteX8" fmla="*/ 1004508 w 2018395"/>
              <a:gd name="connsiteY8" fmla="*/ 2256017 h 2256017"/>
              <a:gd name="connsiteX9" fmla="*/ 1004525 w 2018395"/>
              <a:gd name="connsiteY9" fmla="*/ 2255085 h 2256017"/>
              <a:gd name="connsiteX10" fmla="*/ 0 w 2018395"/>
              <a:gd name="connsiteY10" fmla="*/ 1426844 h 2256017"/>
              <a:gd name="connsiteX11" fmla="*/ 10633 w 2018395"/>
              <a:gd name="connsiteY11" fmla="*/ 847213 h 2256017"/>
              <a:gd name="connsiteX12" fmla="*/ 9526 w 2018395"/>
              <a:gd name="connsiteY12" fmla="*/ 845855 h 2256017"/>
              <a:gd name="connsiteX13" fmla="*/ 551096 w 2018395"/>
              <a:gd name="connsiteY13" fmla="*/ 383406 h 2256017"/>
              <a:gd name="connsiteX14" fmla="*/ 999972 w 2018395"/>
              <a:gd name="connsiteY14" fmla="*/ 0 h 225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18395" h="2256017">
                <a:moveTo>
                  <a:pt x="999972" y="0"/>
                </a:moveTo>
                <a:lnTo>
                  <a:pt x="1864067" y="713492"/>
                </a:lnTo>
                <a:lnTo>
                  <a:pt x="2017752" y="841320"/>
                </a:lnTo>
                <a:lnTo>
                  <a:pt x="2018395" y="841493"/>
                </a:lnTo>
                <a:lnTo>
                  <a:pt x="2010208" y="1420431"/>
                </a:lnTo>
                <a:lnTo>
                  <a:pt x="1005671" y="2255051"/>
                </a:lnTo>
                <a:cubicBezTo>
                  <a:pt x="1005665" y="2255372"/>
                  <a:pt x="1005660" y="2255694"/>
                  <a:pt x="1005654" y="2256015"/>
                </a:cubicBezTo>
                <a:lnTo>
                  <a:pt x="1005080" y="2255542"/>
                </a:lnTo>
                <a:lnTo>
                  <a:pt x="1004508" y="2256017"/>
                </a:lnTo>
                <a:cubicBezTo>
                  <a:pt x="1004514" y="2255706"/>
                  <a:pt x="1004519" y="2255396"/>
                  <a:pt x="1004525" y="2255085"/>
                </a:cubicBezTo>
                <a:lnTo>
                  <a:pt x="0" y="1426844"/>
                </a:lnTo>
                <a:lnTo>
                  <a:pt x="10633" y="847213"/>
                </a:lnTo>
                <a:lnTo>
                  <a:pt x="9526" y="845855"/>
                </a:lnTo>
                <a:lnTo>
                  <a:pt x="551096" y="383406"/>
                </a:lnTo>
                <a:lnTo>
                  <a:pt x="999972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500271-89AB-4920-A570-5D98219B8962}"/>
              </a:ext>
            </a:extLst>
          </p:cNvPr>
          <p:cNvGrpSpPr/>
          <p:nvPr/>
        </p:nvGrpSpPr>
        <p:grpSpPr>
          <a:xfrm>
            <a:off x="4446687" y="4821560"/>
            <a:ext cx="2018395" cy="1414524"/>
            <a:chOff x="4437161" y="4631060"/>
            <a:chExt cx="2018395" cy="1414524"/>
          </a:xfrm>
        </p:grpSpPr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9C61A673-4C8E-4AF9-B2BF-96EDED3E8F4B}"/>
                </a:ext>
              </a:extLst>
            </p:cNvPr>
            <p:cNvSpPr/>
            <p:nvPr/>
          </p:nvSpPr>
          <p:spPr>
            <a:xfrm>
              <a:off x="4437161" y="4636780"/>
              <a:ext cx="1016287" cy="1408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713"/>
                  </a:moveTo>
                  <a:lnTo>
                    <a:pt x="21374" y="21600"/>
                  </a:lnTo>
                  <a:lnTo>
                    <a:pt x="0" y="8887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FF451E43-47D6-43BC-AF9C-3093E095EBC0}"/>
                </a:ext>
              </a:extLst>
            </p:cNvPr>
            <p:cNvSpPr/>
            <p:nvPr/>
          </p:nvSpPr>
          <p:spPr>
            <a:xfrm>
              <a:off x="5441669" y="4631060"/>
              <a:ext cx="1013887" cy="1414524"/>
            </a:xfrm>
            <a:custGeom>
              <a:avLst/>
              <a:gdLst>
                <a:gd name="connsiteX0" fmla="*/ 21549 w 21549"/>
                <a:gd name="connsiteY0" fmla="*/ 0 h 21528"/>
                <a:gd name="connsiteX1" fmla="*/ 21375 w 21549"/>
                <a:gd name="connsiteY1" fmla="*/ 8811 h 21528"/>
                <a:gd name="connsiteX2" fmla="*/ 0 w 21549"/>
                <a:gd name="connsiteY2" fmla="*/ 21528 h 21528"/>
                <a:gd name="connsiteX3" fmla="*/ 225 w 21549"/>
                <a:gd name="connsiteY3" fmla="*/ 12622 h 21528"/>
                <a:gd name="connsiteX4" fmla="*/ 21549 w 21549"/>
                <a:gd name="connsiteY4" fmla="*/ 0 h 2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9" h="21528" extrusionOk="0">
                  <a:moveTo>
                    <a:pt x="21549" y="0"/>
                  </a:moveTo>
                  <a:lnTo>
                    <a:pt x="21375" y="8811"/>
                  </a:lnTo>
                  <a:lnTo>
                    <a:pt x="0" y="21528"/>
                  </a:lnTo>
                  <a:lnTo>
                    <a:pt x="225" y="12622"/>
                  </a:lnTo>
                  <a:lnTo>
                    <a:pt x="21549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1" name="Graphic 50" descr="Single gear with solid fill">
            <a:extLst>
              <a:ext uri="{FF2B5EF4-FFF2-40B4-BE49-F238E27FC236}">
                <a16:creationId xmlns:a16="http://schemas.microsoft.com/office/drawing/2014/main" id="{11513124-FC0C-4FE6-A34F-BE7D27E40E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42934" y="4538680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8725ED8-74FF-4010-B174-289086956F92}"/>
              </a:ext>
            </a:extLst>
          </p:cNvPr>
          <p:cNvGrpSpPr/>
          <p:nvPr/>
        </p:nvGrpSpPr>
        <p:grpSpPr>
          <a:xfrm>
            <a:off x="343602" y="4519290"/>
            <a:ext cx="2926080" cy="1290153"/>
            <a:chOff x="8921977" y="1466725"/>
            <a:chExt cx="2926080" cy="1290153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5D2C51D-A145-4096-904A-57E45BF9BC9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2DBD691-4188-48F8-9D01-16114B6FB28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A4EBDCF-4A1B-4A5C-B53F-872DD2E93CEA}"/>
              </a:ext>
            </a:extLst>
          </p:cNvPr>
          <p:cNvGrpSpPr/>
          <p:nvPr/>
        </p:nvGrpSpPr>
        <p:grpSpPr>
          <a:xfrm>
            <a:off x="343602" y="2334530"/>
            <a:ext cx="2926080" cy="1290153"/>
            <a:chOff x="8921977" y="1466725"/>
            <a:chExt cx="2926080" cy="1290153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EFC6901-4BC1-488B-9F93-A00F440E514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43FC217-513F-4AF9-BE2E-85EF857FD4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443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>
            <a:extLst>
              <a:ext uri="{FF2B5EF4-FFF2-40B4-BE49-F238E27FC236}">
                <a16:creationId xmlns:a16="http://schemas.microsoft.com/office/drawing/2014/main" id="{F3D3856C-B64D-4DEE-AE28-407367845032}"/>
              </a:ext>
            </a:extLst>
          </p:cNvPr>
          <p:cNvGrpSpPr/>
          <p:nvPr/>
        </p:nvGrpSpPr>
        <p:grpSpPr>
          <a:xfrm>
            <a:off x="5588992" y="998155"/>
            <a:ext cx="2170609" cy="2625909"/>
            <a:chOff x="8665900" y="2041506"/>
            <a:chExt cx="2518476" cy="3046744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F9AE590-CBA8-4578-BCC4-2D307978DB33}"/>
                </a:ext>
              </a:extLst>
            </p:cNvPr>
            <p:cNvSpPr/>
            <p:nvPr/>
          </p:nvSpPr>
          <p:spPr>
            <a:xfrm>
              <a:off x="8665900" y="2041506"/>
              <a:ext cx="2518476" cy="3046744"/>
            </a:xfrm>
            <a:custGeom>
              <a:avLst/>
              <a:gdLst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974 w 2518476"/>
                <a:gd name="connsiteY15" fmla="*/ 2609238 h 3046744"/>
                <a:gd name="connsiteX16" fmla="*/ 189235 w 2518476"/>
                <a:gd name="connsiteY16" fmla="*/ 2671848 h 3046744"/>
                <a:gd name="connsiteX17" fmla="*/ 0 w 2518476"/>
                <a:gd name="connsiteY17" fmla="*/ 2514397 h 3046744"/>
                <a:gd name="connsiteX18" fmla="*/ 12359 w 2518476"/>
                <a:gd name="connsiteY18" fmla="*/ 1124240 h 3046744"/>
                <a:gd name="connsiteX19" fmla="*/ 13197 w 2518476"/>
                <a:gd name="connsiteY19" fmla="*/ 1124806 h 3046744"/>
                <a:gd name="connsiteX20" fmla="*/ 831518 w 2518476"/>
                <a:gd name="connsiteY20" fmla="*/ 427440 h 3046744"/>
                <a:gd name="connsiteX21" fmla="*/ 843573 w 2518476"/>
                <a:gd name="connsiteY21" fmla="*/ 4762 h 3046744"/>
                <a:gd name="connsiteX22" fmla="*/ 844380 w 2518476"/>
                <a:gd name="connsiteY22" fmla="*/ 5294 h 3046744"/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235 w 2518476"/>
                <a:gd name="connsiteY15" fmla="*/ 2671848 h 3046744"/>
                <a:gd name="connsiteX16" fmla="*/ 0 w 2518476"/>
                <a:gd name="connsiteY16" fmla="*/ 2514397 h 3046744"/>
                <a:gd name="connsiteX17" fmla="*/ 12359 w 2518476"/>
                <a:gd name="connsiteY17" fmla="*/ 1124240 h 3046744"/>
                <a:gd name="connsiteX18" fmla="*/ 13197 w 2518476"/>
                <a:gd name="connsiteY18" fmla="*/ 1124806 h 3046744"/>
                <a:gd name="connsiteX19" fmla="*/ 831518 w 2518476"/>
                <a:gd name="connsiteY19" fmla="*/ 427440 h 3046744"/>
                <a:gd name="connsiteX20" fmla="*/ 843573 w 2518476"/>
                <a:gd name="connsiteY20" fmla="*/ 4762 h 3046744"/>
                <a:gd name="connsiteX21" fmla="*/ 844380 w 2518476"/>
                <a:gd name="connsiteY21" fmla="*/ 5294 h 3046744"/>
                <a:gd name="connsiteX22" fmla="*/ 2496310 w 2518476"/>
                <a:gd name="connsiteY22" fmla="*/ 0 h 304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18476" h="3046744">
                  <a:moveTo>
                    <a:pt x="2496310" y="0"/>
                  </a:moveTo>
                  <a:lnTo>
                    <a:pt x="2517507" y="1385252"/>
                  </a:lnTo>
                  <a:lnTo>
                    <a:pt x="2518476" y="1386047"/>
                  </a:lnTo>
                  <a:lnTo>
                    <a:pt x="2506117" y="2776205"/>
                  </a:lnTo>
                  <a:lnTo>
                    <a:pt x="2260216" y="2574533"/>
                  </a:lnTo>
                  <a:lnTo>
                    <a:pt x="2259083" y="2574504"/>
                  </a:lnTo>
                  <a:lnTo>
                    <a:pt x="1706757" y="3044136"/>
                  </a:lnTo>
                  <a:cubicBezTo>
                    <a:pt x="1706749" y="3045005"/>
                    <a:pt x="1706742" y="3045875"/>
                    <a:pt x="1706734" y="3046744"/>
                  </a:cubicBezTo>
                  <a:lnTo>
                    <a:pt x="1705190" y="3045469"/>
                  </a:lnTo>
                  <a:lnTo>
                    <a:pt x="1703691" y="3046743"/>
                  </a:lnTo>
                  <a:cubicBezTo>
                    <a:pt x="1703698" y="3045912"/>
                    <a:pt x="1703706" y="3045081"/>
                    <a:pt x="1703713" y="3044250"/>
                  </a:cubicBezTo>
                  <a:lnTo>
                    <a:pt x="712752" y="2226113"/>
                  </a:lnTo>
                  <a:lnTo>
                    <a:pt x="711543" y="2226108"/>
                  </a:lnTo>
                  <a:lnTo>
                    <a:pt x="189785" y="2671838"/>
                  </a:lnTo>
                  <a:cubicBezTo>
                    <a:pt x="189970" y="2651018"/>
                    <a:pt x="190154" y="2630197"/>
                    <a:pt x="190339" y="2609377"/>
                  </a:cubicBezTo>
                  <a:lnTo>
                    <a:pt x="189235" y="2671848"/>
                  </a:lnTo>
                  <a:lnTo>
                    <a:pt x="0" y="2514397"/>
                  </a:lnTo>
                  <a:lnTo>
                    <a:pt x="12359" y="1124240"/>
                  </a:lnTo>
                  <a:lnTo>
                    <a:pt x="13197" y="1124806"/>
                  </a:lnTo>
                  <a:lnTo>
                    <a:pt x="831518" y="427440"/>
                  </a:lnTo>
                  <a:lnTo>
                    <a:pt x="843573" y="4762"/>
                  </a:lnTo>
                  <a:lnTo>
                    <a:pt x="844380" y="5294"/>
                  </a:lnTo>
                  <a:lnTo>
                    <a:pt x="249631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1890D4F2-4F37-4A17-8F89-EC0A49DDEE0B}"/>
                </a:ext>
              </a:extLst>
            </p:cNvPr>
            <p:cNvGrpSpPr/>
            <p:nvPr/>
          </p:nvGrpSpPr>
          <p:grpSpPr>
            <a:xfrm>
              <a:off x="8665900" y="2041506"/>
              <a:ext cx="2518476" cy="3046744"/>
              <a:chOff x="490194" y="2041507"/>
              <a:chExt cx="2518476" cy="3046744"/>
            </a:xfrm>
          </p:grpSpPr>
          <p:sp>
            <p:nvSpPr>
              <p:cNvPr id="79" name="Shape">
                <a:extLst>
                  <a:ext uri="{FF2B5EF4-FFF2-40B4-BE49-F238E27FC236}">
                    <a16:creationId xmlns:a16="http://schemas.microsoft.com/office/drawing/2014/main" id="{706A6441-1A00-41DD-BD22-903CD121C6EF}"/>
                  </a:ext>
                </a:extLst>
              </p:cNvPr>
              <p:cNvSpPr/>
              <p:nvPr/>
            </p:nvSpPr>
            <p:spPr>
              <a:xfrm>
                <a:off x="490194" y="2046269"/>
                <a:ext cx="2518476" cy="30419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344" y="1432"/>
                    </a:moveTo>
                    <a:lnTo>
                      <a:pt x="9238" y="4508"/>
                    </a:lnTo>
                    <a:lnTo>
                      <a:pt x="7129" y="3077"/>
                    </a:lnTo>
                    <a:lnTo>
                      <a:pt x="7235" y="0"/>
                    </a:lnTo>
                    <a:lnTo>
                      <a:pt x="9344" y="1432"/>
                    </a:lnTo>
                    <a:close/>
                    <a:moveTo>
                      <a:pt x="106" y="7949"/>
                    </a:moveTo>
                    <a:lnTo>
                      <a:pt x="0" y="17820"/>
                    </a:lnTo>
                    <a:lnTo>
                      <a:pt x="1623" y="18938"/>
                    </a:lnTo>
                    <a:lnTo>
                      <a:pt x="1729" y="9067"/>
                    </a:lnTo>
                    <a:lnTo>
                      <a:pt x="106" y="7949"/>
                    </a:lnTo>
                    <a:close/>
                    <a:moveTo>
                      <a:pt x="19492" y="8376"/>
                    </a:moveTo>
                    <a:lnTo>
                      <a:pt x="19385" y="18247"/>
                    </a:lnTo>
                    <a:lnTo>
                      <a:pt x="21494" y="19679"/>
                    </a:lnTo>
                    <a:lnTo>
                      <a:pt x="21600" y="9808"/>
                    </a:lnTo>
                    <a:lnTo>
                      <a:pt x="19492" y="8376"/>
                    </a:lnTo>
                    <a:close/>
                    <a:moveTo>
                      <a:pt x="6219" y="5902"/>
                    </a:moveTo>
                    <a:lnTo>
                      <a:pt x="6113" y="15773"/>
                    </a:lnTo>
                    <a:lnTo>
                      <a:pt x="14638" y="21600"/>
                    </a:lnTo>
                    <a:lnTo>
                      <a:pt x="14744" y="11729"/>
                    </a:lnTo>
                    <a:lnTo>
                      <a:pt x="6219" y="5902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  <p:sp>
            <p:nvSpPr>
              <p:cNvPr id="80" name="Shape">
                <a:extLst>
                  <a:ext uri="{FF2B5EF4-FFF2-40B4-BE49-F238E27FC236}">
                    <a16:creationId xmlns:a16="http://schemas.microsoft.com/office/drawing/2014/main" id="{47E82BE7-8BA7-4B02-A567-58B6140CA257}"/>
                  </a:ext>
                </a:extLst>
              </p:cNvPr>
              <p:cNvSpPr/>
              <p:nvPr/>
            </p:nvSpPr>
            <p:spPr>
              <a:xfrm>
                <a:off x="503391" y="2041507"/>
                <a:ext cx="2504330" cy="16571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17" y="0"/>
                    </a:moveTo>
                    <a:lnTo>
                      <a:pt x="21600" y="18073"/>
                    </a:lnTo>
                    <a:lnTo>
                      <a:pt x="19495" y="15445"/>
                    </a:lnTo>
                    <a:lnTo>
                      <a:pt x="14705" y="21600"/>
                    </a:lnTo>
                    <a:lnTo>
                      <a:pt x="6147" y="10904"/>
                    </a:lnTo>
                    <a:lnTo>
                      <a:pt x="1647" y="16713"/>
                    </a:lnTo>
                    <a:lnTo>
                      <a:pt x="0" y="14661"/>
                    </a:lnTo>
                    <a:lnTo>
                      <a:pt x="9290" y="2697"/>
                    </a:lnTo>
                    <a:lnTo>
                      <a:pt x="7169" y="69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BA2C6D9-D3D7-4DD9-B138-0DC190B01841}"/>
              </a:ext>
            </a:extLst>
          </p:cNvPr>
          <p:cNvGrpSpPr/>
          <p:nvPr/>
        </p:nvGrpSpPr>
        <p:grpSpPr>
          <a:xfrm>
            <a:off x="5210803" y="2063125"/>
            <a:ext cx="2022465" cy="2289684"/>
            <a:chOff x="8968871" y="2039989"/>
            <a:chExt cx="2351095" cy="2661735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1F631DE-7BE5-4DA5-9CB1-B519677F74FA}"/>
                </a:ext>
              </a:extLst>
            </p:cNvPr>
            <p:cNvSpPr/>
            <p:nvPr/>
          </p:nvSpPr>
          <p:spPr>
            <a:xfrm>
              <a:off x="8968871" y="2039989"/>
              <a:ext cx="2351095" cy="2661735"/>
            </a:xfrm>
            <a:custGeom>
              <a:avLst/>
              <a:gdLst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201572 w 2351095"/>
                <a:gd name="connsiteY13" fmla="*/ 1138432 h 2661735"/>
                <a:gd name="connsiteX14" fmla="*/ 189221 w 2351095"/>
                <a:gd name="connsiteY14" fmla="*/ 2285050 h 2661735"/>
                <a:gd name="connsiteX15" fmla="*/ 0 w 2351095"/>
                <a:gd name="connsiteY15" fmla="*/ 2127656 h 2661735"/>
                <a:gd name="connsiteX16" fmla="*/ 12320 w 2351095"/>
                <a:gd name="connsiteY16" fmla="*/ 983955 h 2661735"/>
                <a:gd name="connsiteX17" fmla="*/ 11609 w 2351095"/>
                <a:gd name="connsiteY17" fmla="*/ 983371 h 2661735"/>
                <a:gd name="connsiteX18" fmla="*/ 12333 w 2351095"/>
                <a:gd name="connsiteY18" fmla="*/ 982755 h 2661735"/>
                <a:gd name="connsiteX19" fmla="*/ 12403 w 2351095"/>
                <a:gd name="connsiteY19" fmla="*/ 976237 h 2661735"/>
                <a:gd name="connsiteX20" fmla="*/ 16239 w 2351095"/>
                <a:gd name="connsiteY20" fmla="*/ 979428 h 2661735"/>
                <a:gd name="connsiteX21" fmla="*/ 642954 w 2351095"/>
                <a:gd name="connsiteY21" fmla="*/ 445653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189221 w 2351095"/>
                <a:gd name="connsiteY13" fmla="*/ 2285050 h 2661735"/>
                <a:gd name="connsiteX14" fmla="*/ 0 w 2351095"/>
                <a:gd name="connsiteY14" fmla="*/ 2127656 h 2661735"/>
                <a:gd name="connsiteX15" fmla="*/ 12320 w 2351095"/>
                <a:gd name="connsiteY15" fmla="*/ 983955 h 2661735"/>
                <a:gd name="connsiteX16" fmla="*/ 11609 w 2351095"/>
                <a:gd name="connsiteY16" fmla="*/ 983371 h 2661735"/>
                <a:gd name="connsiteX17" fmla="*/ 12333 w 2351095"/>
                <a:gd name="connsiteY17" fmla="*/ 982755 h 2661735"/>
                <a:gd name="connsiteX18" fmla="*/ 12403 w 2351095"/>
                <a:gd name="connsiteY18" fmla="*/ 976237 h 2661735"/>
                <a:gd name="connsiteX19" fmla="*/ 16239 w 2351095"/>
                <a:gd name="connsiteY19" fmla="*/ 979428 h 2661735"/>
                <a:gd name="connsiteX20" fmla="*/ 642954 w 2351095"/>
                <a:gd name="connsiteY20" fmla="*/ 445653 h 2661735"/>
                <a:gd name="connsiteX21" fmla="*/ 1164730 w 2351095"/>
                <a:gd name="connsiteY21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189221 w 2351095"/>
                <a:gd name="connsiteY12" fmla="*/ 2285050 h 2661735"/>
                <a:gd name="connsiteX13" fmla="*/ 0 w 2351095"/>
                <a:gd name="connsiteY13" fmla="*/ 2127656 h 2661735"/>
                <a:gd name="connsiteX14" fmla="*/ 12320 w 2351095"/>
                <a:gd name="connsiteY14" fmla="*/ 983955 h 2661735"/>
                <a:gd name="connsiteX15" fmla="*/ 11609 w 2351095"/>
                <a:gd name="connsiteY15" fmla="*/ 983371 h 2661735"/>
                <a:gd name="connsiteX16" fmla="*/ 12333 w 2351095"/>
                <a:gd name="connsiteY16" fmla="*/ 982755 h 2661735"/>
                <a:gd name="connsiteX17" fmla="*/ 12403 w 2351095"/>
                <a:gd name="connsiteY17" fmla="*/ 976237 h 2661735"/>
                <a:gd name="connsiteX18" fmla="*/ 16239 w 2351095"/>
                <a:gd name="connsiteY18" fmla="*/ 979428 h 2661735"/>
                <a:gd name="connsiteX19" fmla="*/ 642954 w 2351095"/>
                <a:gd name="connsiteY19" fmla="*/ 445653 h 2661735"/>
                <a:gd name="connsiteX20" fmla="*/ 1164730 w 2351095"/>
                <a:gd name="connsiteY20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04900 w 2351095"/>
                <a:gd name="connsiteY7" fmla="*/ 2661735 h 2661735"/>
                <a:gd name="connsiteX8" fmla="*/ 711011 w 2351095"/>
                <a:gd name="connsiteY8" fmla="*/ 1841079 h 2661735"/>
                <a:gd name="connsiteX9" fmla="*/ 711020 w 2351095"/>
                <a:gd name="connsiteY9" fmla="*/ 1840219 h 2661735"/>
                <a:gd name="connsiteX10" fmla="*/ 191643 w 2351095"/>
                <a:gd name="connsiteY10" fmla="*/ 2283882 h 2661735"/>
                <a:gd name="connsiteX11" fmla="*/ 189221 w 2351095"/>
                <a:gd name="connsiteY11" fmla="*/ 2285050 h 2661735"/>
                <a:gd name="connsiteX12" fmla="*/ 0 w 2351095"/>
                <a:gd name="connsiteY12" fmla="*/ 2127656 h 2661735"/>
                <a:gd name="connsiteX13" fmla="*/ 12320 w 2351095"/>
                <a:gd name="connsiteY13" fmla="*/ 983955 h 2661735"/>
                <a:gd name="connsiteX14" fmla="*/ 11609 w 2351095"/>
                <a:gd name="connsiteY14" fmla="*/ 983371 h 2661735"/>
                <a:gd name="connsiteX15" fmla="*/ 12333 w 2351095"/>
                <a:gd name="connsiteY15" fmla="*/ 982755 h 2661735"/>
                <a:gd name="connsiteX16" fmla="*/ 12403 w 2351095"/>
                <a:gd name="connsiteY16" fmla="*/ 976237 h 2661735"/>
                <a:gd name="connsiteX17" fmla="*/ 16239 w 2351095"/>
                <a:gd name="connsiteY17" fmla="*/ 979428 h 2661735"/>
                <a:gd name="connsiteX18" fmla="*/ 642954 w 2351095"/>
                <a:gd name="connsiteY18" fmla="*/ 445653 h 2661735"/>
                <a:gd name="connsiteX19" fmla="*/ 1164730 w 2351095"/>
                <a:gd name="connsiteY19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04900 w 2351095"/>
                <a:gd name="connsiteY6" fmla="*/ 2661735 h 2661735"/>
                <a:gd name="connsiteX7" fmla="*/ 711011 w 2351095"/>
                <a:gd name="connsiteY7" fmla="*/ 1841079 h 2661735"/>
                <a:gd name="connsiteX8" fmla="*/ 711020 w 2351095"/>
                <a:gd name="connsiteY8" fmla="*/ 1840219 h 2661735"/>
                <a:gd name="connsiteX9" fmla="*/ 191643 w 2351095"/>
                <a:gd name="connsiteY9" fmla="*/ 2283882 h 2661735"/>
                <a:gd name="connsiteX10" fmla="*/ 189221 w 2351095"/>
                <a:gd name="connsiteY10" fmla="*/ 2285050 h 2661735"/>
                <a:gd name="connsiteX11" fmla="*/ 0 w 2351095"/>
                <a:gd name="connsiteY11" fmla="*/ 2127656 h 2661735"/>
                <a:gd name="connsiteX12" fmla="*/ 12320 w 2351095"/>
                <a:gd name="connsiteY12" fmla="*/ 983955 h 2661735"/>
                <a:gd name="connsiteX13" fmla="*/ 11609 w 2351095"/>
                <a:gd name="connsiteY13" fmla="*/ 983371 h 2661735"/>
                <a:gd name="connsiteX14" fmla="*/ 12333 w 2351095"/>
                <a:gd name="connsiteY14" fmla="*/ 982755 h 2661735"/>
                <a:gd name="connsiteX15" fmla="*/ 12403 w 2351095"/>
                <a:gd name="connsiteY15" fmla="*/ 976237 h 2661735"/>
                <a:gd name="connsiteX16" fmla="*/ 16239 w 2351095"/>
                <a:gd name="connsiteY16" fmla="*/ 979428 h 2661735"/>
                <a:gd name="connsiteX17" fmla="*/ 642954 w 2351095"/>
                <a:gd name="connsiteY17" fmla="*/ 445653 h 2661735"/>
                <a:gd name="connsiteX18" fmla="*/ 1164730 w 2351095"/>
                <a:gd name="connsiteY18" fmla="*/ 0 h 266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1095" h="2661735">
                  <a:moveTo>
                    <a:pt x="1164730" y="0"/>
                  </a:moveTo>
                  <a:lnTo>
                    <a:pt x="2156905" y="820645"/>
                  </a:lnTo>
                  <a:lnTo>
                    <a:pt x="2345691" y="974467"/>
                  </a:lnTo>
                  <a:lnTo>
                    <a:pt x="2351095" y="969865"/>
                  </a:lnTo>
                  <a:lnTo>
                    <a:pt x="2338698" y="2121194"/>
                  </a:lnTo>
                  <a:lnTo>
                    <a:pt x="1707358" y="2658833"/>
                  </a:lnTo>
                  <a:lnTo>
                    <a:pt x="1704900" y="2661735"/>
                  </a:lnTo>
                  <a:lnTo>
                    <a:pt x="711011" y="1841079"/>
                  </a:lnTo>
                  <a:cubicBezTo>
                    <a:pt x="711014" y="1840792"/>
                    <a:pt x="711017" y="1840506"/>
                    <a:pt x="711020" y="1840219"/>
                  </a:cubicBezTo>
                  <a:lnTo>
                    <a:pt x="191643" y="2283882"/>
                  </a:lnTo>
                  <a:lnTo>
                    <a:pt x="189221" y="2285050"/>
                  </a:lnTo>
                  <a:lnTo>
                    <a:pt x="0" y="2127656"/>
                  </a:lnTo>
                  <a:lnTo>
                    <a:pt x="12320" y="983955"/>
                  </a:lnTo>
                  <a:lnTo>
                    <a:pt x="11609" y="983371"/>
                  </a:lnTo>
                  <a:lnTo>
                    <a:pt x="12333" y="982755"/>
                  </a:lnTo>
                  <a:cubicBezTo>
                    <a:pt x="12356" y="980582"/>
                    <a:pt x="12380" y="978410"/>
                    <a:pt x="12403" y="976237"/>
                  </a:cubicBezTo>
                  <a:lnTo>
                    <a:pt x="16239" y="979428"/>
                  </a:lnTo>
                  <a:lnTo>
                    <a:pt x="642954" y="445653"/>
                  </a:lnTo>
                  <a:lnTo>
                    <a:pt x="116473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2E6352BE-EEED-4545-9EC3-E6958C1B546D}"/>
                </a:ext>
              </a:extLst>
            </p:cNvPr>
            <p:cNvGrpSpPr/>
            <p:nvPr/>
          </p:nvGrpSpPr>
          <p:grpSpPr>
            <a:xfrm>
              <a:off x="8968871" y="2039989"/>
              <a:ext cx="2347920" cy="2661735"/>
              <a:chOff x="-137695" y="2039989"/>
              <a:chExt cx="2347920" cy="2661735"/>
            </a:xfrm>
          </p:grpSpPr>
          <p:sp>
            <p:nvSpPr>
              <p:cNvPr id="94" name="Shape">
                <a:extLst>
                  <a:ext uri="{FF2B5EF4-FFF2-40B4-BE49-F238E27FC236}">
                    <a16:creationId xmlns:a16="http://schemas.microsoft.com/office/drawing/2014/main" id="{DADE58E2-1EAD-4953-A582-2958BB304C96}"/>
                  </a:ext>
                </a:extLst>
              </p:cNvPr>
              <p:cNvSpPr/>
              <p:nvPr/>
            </p:nvSpPr>
            <p:spPr>
              <a:xfrm>
                <a:off x="-137695" y="2729740"/>
                <a:ext cx="1717303" cy="197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4862"/>
                    </a:moveTo>
                    <a:lnTo>
                      <a:pt x="2380" y="17474"/>
                    </a:lnTo>
                    <a:lnTo>
                      <a:pt x="0" y="15750"/>
                    </a:lnTo>
                    <a:lnTo>
                      <a:pt x="156" y="3138"/>
                    </a:lnTo>
                    <a:lnTo>
                      <a:pt x="2536" y="4862"/>
                    </a:lnTo>
                    <a:close/>
                    <a:moveTo>
                      <a:pt x="9098" y="0"/>
                    </a:moveTo>
                    <a:lnTo>
                      <a:pt x="8943" y="12611"/>
                    </a:lnTo>
                    <a:lnTo>
                      <a:pt x="21444" y="21600"/>
                    </a:lnTo>
                    <a:lnTo>
                      <a:pt x="21600" y="8989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5" name="Shape">
                <a:extLst>
                  <a:ext uri="{FF2B5EF4-FFF2-40B4-BE49-F238E27FC236}">
                    <a16:creationId xmlns:a16="http://schemas.microsoft.com/office/drawing/2014/main" id="{D08EDBED-4C34-4DE1-8180-D40982B66D9D}"/>
                  </a:ext>
                </a:extLst>
              </p:cNvPr>
              <p:cNvSpPr/>
              <p:nvPr/>
            </p:nvSpPr>
            <p:spPr>
              <a:xfrm>
                <a:off x="-126086" y="2039989"/>
                <a:ext cx="2336311" cy="1515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13"/>
                    </a:moveTo>
                    <a:lnTo>
                      <a:pt x="15763" y="21600"/>
                    </a:lnTo>
                    <a:lnTo>
                      <a:pt x="6573" y="9905"/>
                    </a:lnTo>
                    <a:lnTo>
                      <a:pt x="1750" y="16232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834" y="11695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Block Arrow with 4 Parts – Slide Template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AB2BFBA-03B3-4E4C-800D-C51C9DF6DAF4}"/>
              </a:ext>
            </a:extLst>
          </p:cNvPr>
          <p:cNvGrpSpPr/>
          <p:nvPr/>
        </p:nvGrpSpPr>
        <p:grpSpPr>
          <a:xfrm>
            <a:off x="8927481" y="3426910"/>
            <a:ext cx="2926080" cy="1290153"/>
            <a:chOff x="8921977" y="1466725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8B71905-FACD-484C-8D8E-15AE9CFEB39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28DA24F-3A9E-4597-8060-30C3241E74C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7B783C8-2C06-4796-87F7-BE6E6E4019F9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2BACCC1-65C6-43DD-9D3D-228047A3B43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B19376-DEC2-4EA0-BA5F-5F0E0D6D890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9" name="Graphic 48" descr="Bar graph with upward trend with solid fill">
            <a:extLst>
              <a:ext uri="{FF2B5EF4-FFF2-40B4-BE49-F238E27FC236}">
                <a16:creationId xmlns:a16="http://schemas.microsoft.com/office/drawing/2014/main" id="{31BA348F-8C7C-41AE-8BC1-832D2DC87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0784" y="1269895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51" descr="Stopwatch 75% with solid fill">
            <a:extLst>
              <a:ext uri="{FF2B5EF4-FFF2-40B4-BE49-F238E27FC236}">
                <a16:creationId xmlns:a16="http://schemas.microsoft.com/office/drawing/2014/main" id="{D8016FC2-8480-4B57-8911-6839599C0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29047" y="2364616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6" name="Group 95">
            <a:extLst>
              <a:ext uri="{FF2B5EF4-FFF2-40B4-BE49-F238E27FC236}">
                <a16:creationId xmlns:a16="http://schemas.microsoft.com/office/drawing/2014/main" id="{866707E9-8F19-4A15-9672-E9A2C280B750}"/>
              </a:ext>
            </a:extLst>
          </p:cNvPr>
          <p:cNvGrpSpPr/>
          <p:nvPr/>
        </p:nvGrpSpPr>
        <p:grpSpPr>
          <a:xfrm>
            <a:off x="4830454" y="3021595"/>
            <a:ext cx="2022465" cy="2289684"/>
            <a:chOff x="8968871" y="2039989"/>
            <a:chExt cx="2351095" cy="2661735"/>
          </a:xfrm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20ADDB4-33AA-4948-A867-0096C55015B2}"/>
                </a:ext>
              </a:extLst>
            </p:cNvPr>
            <p:cNvSpPr/>
            <p:nvPr/>
          </p:nvSpPr>
          <p:spPr>
            <a:xfrm>
              <a:off x="8968871" y="2039989"/>
              <a:ext cx="2351095" cy="2661735"/>
            </a:xfrm>
            <a:custGeom>
              <a:avLst/>
              <a:gdLst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201572 w 2351095"/>
                <a:gd name="connsiteY13" fmla="*/ 1138432 h 2661735"/>
                <a:gd name="connsiteX14" fmla="*/ 189221 w 2351095"/>
                <a:gd name="connsiteY14" fmla="*/ 2285050 h 2661735"/>
                <a:gd name="connsiteX15" fmla="*/ 0 w 2351095"/>
                <a:gd name="connsiteY15" fmla="*/ 2127656 h 2661735"/>
                <a:gd name="connsiteX16" fmla="*/ 12320 w 2351095"/>
                <a:gd name="connsiteY16" fmla="*/ 983955 h 2661735"/>
                <a:gd name="connsiteX17" fmla="*/ 11609 w 2351095"/>
                <a:gd name="connsiteY17" fmla="*/ 983371 h 2661735"/>
                <a:gd name="connsiteX18" fmla="*/ 12333 w 2351095"/>
                <a:gd name="connsiteY18" fmla="*/ 982755 h 2661735"/>
                <a:gd name="connsiteX19" fmla="*/ 12403 w 2351095"/>
                <a:gd name="connsiteY19" fmla="*/ 976237 h 2661735"/>
                <a:gd name="connsiteX20" fmla="*/ 16239 w 2351095"/>
                <a:gd name="connsiteY20" fmla="*/ 979428 h 2661735"/>
                <a:gd name="connsiteX21" fmla="*/ 642954 w 2351095"/>
                <a:gd name="connsiteY21" fmla="*/ 445653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189221 w 2351095"/>
                <a:gd name="connsiteY13" fmla="*/ 2285050 h 2661735"/>
                <a:gd name="connsiteX14" fmla="*/ 0 w 2351095"/>
                <a:gd name="connsiteY14" fmla="*/ 2127656 h 2661735"/>
                <a:gd name="connsiteX15" fmla="*/ 12320 w 2351095"/>
                <a:gd name="connsiteY15" fmla="*/ 983955 h 2661735"/>
                <a:gd name="connsiteX16" fmla="*/ 11609 w 2351095"/>
                <a:gd name="connsiteY16" fmla="*/ 983371 h 2661735"/>
                <a:gd name="connsiteX17" fmla="*/ 12333 w 2351095"/>
                <a:gd name="connsiteY17" fmla="*/ 982755 h 2661735"/>
                <a:gd name="connsiteX18" fmla="*/ 12403 w 2351095"/>
                <a:gd name="connsiteY18" fmla="*/ 976237 h 2661735"/>
                <a:gd name="connsiteX19" fmla="*/ 16239 w 2351095"/>
                <a:gd name="connsiteY19" fmla="*/ 979428 h 2661735"/>
                <a:gd name="connsiteX20" fmla="*/ 642954 w 2351095"/>
                <a:gd name="connsiteY20" fmla="*/ 445653 h 2661735"/>
                <a:gd name="connsiteX21" fmla="*/ 1164730 w 2351095"/>
                <a:gd name="connsiteY21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189221 w 2351095"/>
                <a:gd name="connsiteY12" fmla="*/ 2285050 h 2661735"/>
                <a:gd name="connsiteX13" fmla="*/ 0 w 2351095"/>
                <a:gd name="connsiteY13" fmla="*/ 2127656 h 2661735"/>
                <a:gd name="connsiteX14" fmla="*/ 12320 w 2351095"/>
                <a:gd name="connsiteY14" fmla="*/ 983955 h 2661735"/>
                <a:gd name="connsiteX15" fmla="*/ 11609 w 2351095"/>
                <a:gd name="connsiteY15" fmla="*/ 983371 h 2661735"/>
                <a:gd name="connsiteX16" fmla="*/ 12333 w 2351095"/>
                <a:gd name="connsiteY16" fmla="*/ 982755 h 2661735"/>
                <a:gd name="connsiteX17" fmla="*/ 12403 w 2351095"/>
                <a:gd name="connsiteY17" fmla="*/ 976237 h 2661735"/>
                <a:gd name="connsiteX18" fmla="*/ 16239 w 2351095"/>
                <a:gd name="connsiteY18" fmla="*/ 979428 h 2661735"/>
                <a:gd name="connsiteX19" fmla="*/ 642954 w 2351095"/>
                <a:gd name="connsiteY19" fmla="*/ 445653 h 2661735"/>
                <a:gd name="connsiteX20" fmla="*/ 1164730 w 2351095"/>
                <a:gd name="connsiteY20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04900 w 2351095"/>
                <a:gd name="connsiteY7" fmla="*/ 2661735 h 2661735"/>
                <a:gd name="connsiteX8" fmla="*/ 711011 w 2351095"/>
                <a:gd name="connsiteY8" fmla="*/ 1841079 h 2661735"/>
                <a:gd name="connsiteX9" fmla="*/ 711020 w 2351095"/>
                <a:gd name="connsiteY9" fmla="*/ 1840219 h 2661735"/>
                <a:gd name="connsiteX10" fmla="*/ 191643 w 2351095"/>
                <a:gd name="connsiteY10" fmla="*/ 2283882 h 2661735"/>
                <a:gd name="connsiteX11" fmla="*/ 189221 w 2351095"/>
                <a:gd name="connsiteY11" fmla="*/ 2285050 h 2661735"/>
                <a:gd name="connsiteX12" fmla="*/ 0 w 2351095"/>
                <a:gd name="connsiteY12" fmla="*/ 2127656 h 2661735"/>
                <a:gd name="connsiteX13" fmla="*/ 12320 w 2351095"/>
                <a:gd name="connsiteY13" fmla="*/ 983955 h 2661735"/>
                <a:gd name="connsiteX14" fmla="*/ 11609 w 2351095"/>
                <a:gd name="connsiteY14" fmla="*/ 983371 h 2661735"/>
                <a:gd name="connsiteX15" fmla="*/ 12333 w 2351095"/>
                <a:gd name="connsiteY15" fmla="*/ 982755 h 2661735"/>
                <a:gd name="connsiteX16" fmla="*/ 12403 w 2351095"/>
                <a:gd name="connsiteY16" fmla="*/ 976237 h 2661735"/>
                <a:gd name="connsiteX17" fmla="*/ 16239 w 2351095"/>
                <a:gd name="connsiteY17" fmla="*/ 979428 h 2661735"/>
                <a:gd name="connsiteX18" fmla="*/ 642954 w 2351095"/>
                <a:gd name="connsiteY18" fmla="*/ 445653 h 2661735"/>
                <a:gd name="connsiteX19" fmla="*/ 1164730 w 2351095"/>
                <a:gd name="connsiteY19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04900 w 2351095"/>
                <a:gd name="connsiteY6" fmla="*/ 2661735 h 2661735"/>
                <a:gd name="connsiteX7" fmla="*/ 711011 w 2351095"/>
                <a:gd name="connsiteY7" fmla="*/ 1841079 h 2661735"/>
                <a:gd name="connsiteX8" fmla="*/ 711020 w 2351095"/>
                <a:gd name="connsiteY8" fmla="*/ 1840219 h 2661735"/>
                <a:gd name="connsiteX9" fmla="*/ 191643 w 2351095"/>
                <a:gd name="connsiteY9" fmla="*/ 2283882 h 2661735"/>
                <a:gd name="connsiteX10" fmla="*/ 189221 w 2351095"/>
                <a:gd name="connsiteY10" fmla="*/ 2285050 h 2661735"/>
                <a:gd name="connsiteX11" fmla="*/ 0 w 2351095"/>
                <a:gd name="connsiteY11" fmla="*/ 2127656 h 2661735"/>
                <a:gd name="connsiteX12" fmla="*/ 12320 w 2351095"/>
                <a:gd name="connsiteY12" fmla="*/ 983955 h 2661735"/>
                <a:gd name="connsiteX13" fmla="*/ 11609 w 2351095"/>
                <a:gd name="connsiteY13" fmla="*/ 983371 h 2661735"/>
                <a:gd name="connsiteX14" fmla="*/ 12333 w 2351095"/>
                <a:gd name="connsiteY14" fmla="*/ 982755 h 2661735"/>
                <a:gd name="connsiteX15" fmla="*/ 12403 w 2351095"/>
                <a:gd name="connsiteY15" fmla="*/ 976237 h 2661735"/>
                <a:gd name="connsiteX16" fmla="*/ 16239 w 2351095"/>
                <a:gd name="connsiteY16" fmla="*/ 979428 h 2661735"/>
                <a:gd name="connsiteX17" fmla="*/ 642954 w 2351095"/>
                <a:gd name="connsiteY17" fmla="*/ 445653 h 2661735"/>
                <a:gd name="connsiteX18" fmla="*/ 1164730 w 2351095"/>
                <a:gd name="connsiteY18" fmla="*/ 0 h 266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1095" h="2661735">
                  <a:moveTo>
                    <a:pt x="1164730" y="0"/>
                  </a:moveTo>
                  <a:lnTo>
                    <a:pt x="2156905" y="820645"/>
                  </a:lnTo>
                  <a:lnTo>
                    <a:pt x="2345691" y="974467"/>
                  </a:lnTo>
                  <a:lnTo>
                    <a:pt x="2351095" y="969865"/>
                  </a:lnTo>
                  <a:lnTo>
                    <a:pt x="2338698" y="2121194"/>
                  </a:lnTo>
                  <a:lnTo>
                    <a:pt x="1707358" y="2658833"/>
                  </a:lnTo>
                  <a:lnTo>
                    <a:pt x="1704900" y="2661735"/>
                  </a:lnTo>
                  <a:lnTo>
                    <a:pt x="711011" y="1841079"/>
                  </a:lnTo>
                  <a:cubicBezTo>
                    <a:pt x="711014" y="1840792"/>
                    <a:pt x="711017" y="1840506"/>
                    <a:pt x="711020" y="1840219"/>
                  </a:cubicBezTo>
                  <a:lnTo>
                    <a:pt x="191643" y="2283882"/>
                  </a:lnTo>
                  <a:lnTo>
                    <a:pt x="189221" y="2285050"/>
                  </a:lnTo>
                  <a:lnTo>
                    <a:pt x="0" y="2127656"/>
                  </a:lnTo>
                  <a:lnTo>
                    <a:pt x="12320" y="983955"/>
                  </a:lnTo>
                  <a:lnTo>
                    <a:pt x="11609" y="983371"/>
                  </a:lnTo>
                  <a:lnTo>
                    <a:pt x="12333" y="982755"/>
                  </a:lnTo>
                  <a:cubicBezTo>
                    <a:pt x="12356" y="980582"/>
                    <a:pt x="12380" y="978410"/>
                    <a:pt x="12403" y="976237"/>
                  </a:cubicBezTo>
                  <a:lnTo>
                    <a:pt x="16239" y="979428"/>
                  </a:lnTo>
                  <a:lnTo>
                    <a:pt x="642954" y="445653"/>
                  </a:lnTo>
                  <a:lnTo>
                    <a:pt x="116473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0D11DAC3-44CC-40D0-BAF3-8AA9F98321F9}"/>
                </a:ext>
              </a:extLst>
            </p:cNvPr>
            <p:cNvGrpSpPr/>
            <p:nvPr/>
          </p:nvGrpSpPr>
          <p:grpSpPr>
            <a:xfrm>
              <a:off x="8968871" y="2039989"/>
              <a:ext cx="2347920" cy="2661735"/>
              <a:chOff x="-137695" y="2039989"/>
              <a:chExt cx="2347920" cy="2661735"/>
            </a:xfrm>
          </p:grpSpPr>
          <p:sp>
            <p:nvSpPr>
              <p:cNvPr id="99" name="Shape">
                <a:extLst>
                  <a:ext uri="{FF2B5EF4-FFF2-40B4-BE49-F238E27FC236}">
                    <a16:creationId xmlns:a16="http://schemas.microsoft.com/office/drawing/2014/main" id="{C076BE55-C253-41DF-9E09-FB6535CFB9C4}"/>
                  </a:ext>
                </a:extLst>
              </p:cNvPr>
              <p:cNvSpPr/>
              <p:nvPr/>
            </p:nvSpPr>
            <p:spPr>
              <a:xfrm>
                <a:off x="-137695" y="2729740"/>
                <a:ext cx="1717303" cy="197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4862"/>
                    </a:moveTo>
                    <a:lnTo>
                      <a:pt x="2380" y="17474"/>
                    </a:lnTo>
                    <a:lnTo>
                      <a:pt x="0" y="15750"/>
                    </a:lnTo>
                    <a:lnTo>
                      <a:pt x="156" y="3138"/>
                    </a:lnTo>
                    <a:lnTo>
                      <a:pt x="2536" y="4862"/>
                    </a:lnTo>
                    <a:close/>
                    <a:moveTo>
                      <a:pt x="9098" y="0"/>
                    </a:moveTo>
                    <a:lnTo>
                      <a:pt x="8943" y="12611"/>
                    </a:lnTo>
                    <a:lnTo>
                      <a:pt x="21444" y="21600"/>
                    </a:lnTo>
                    <a:lnTo>
                      <a:pt x="21600" y="8989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0" name="Shape">
                <a:extLst>
                  <a:ext uri="{FF2B5EF4-FFF2-40B4-BE49-F238E27FC236}">
                    <a16:creationId xmlns:a16="http://schemas.microsoft.com/office/drawing/2014/main" id="{C88B165E-96DA-49EF-BBA8-C8110760BE14}"/>
                  </a:ext>
                </a:extLst>
              </p:cNvPr>
              <p:cNvSpPr/>
              <p:nvPr/>
            </p:nvSpPr>
            <p:spPr>
              <a:xfrm>
                <a:off x="-126086" y="2039989"/>
                <a:ext cx="2336311" cy="1515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13"/>
                    </a:moveTo>
                    <a:lnTo>
                      <a:pt x="15763" y="21600"/>
                    </a:lnTo>
                    <a:lnTo>
                      <a:pt x="6573" y="9905"/>
                    </a:lnTo>
                    <a:lnTo>
                      <a:pt x="1750" y="16232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834" y="11695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pic>
        <p:nvPicPr>
          <p:cNvPr id="50" name="Graphic 49" descr="Bullseye with solid fill">
            <a:extLst>
              <a:ext uri="{FF2B5EF4-FFF2-40B4-BE49-F238E27FC236}">
                <a16:creationId xmlns:a16="http://schemas.microsoft.com/office/drawing/2014/main" id="{EC1A8BCE-81AB-439F-8D92-3A8F795B77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29312" y="3293835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BEE02F1A-BB6F-4BA4-9438-718373E18FC7}"/>
              </a:ext>
            </a:extLst>
          </p:cNvPr>
          <p:cNvSpPr/>
          <p:nvPr/>
        </p:nvSpPr>
        <p:spPr>
          <a:xfrm>
            <a:off x="4446687" y="3980067"/>
            <a:ext cx="2018395" cy="2256017"/>
          </a:xfrm>
          <a:custGeom>
            <a:avLst/>
            <a:gdLst>
              <a:gd name="connsiteX0" fmla="*/ 999972 w 2018395"/>
              <a:gd name="connsiteY0" fmla="*/ 0 h 2256017"/>
              <a:gd name="connsiteX1" fmla="*/ 1864067 w 2018395"/>
              <a:gd name="connsiteY1" fmla="*/ 713492 h 2256017"/>
              <a:gd name="connsiteX2" fmla="*/ 2017752 w 2018395"/>
              <a:gd name="connsiteY2" fmla="*/ 841320 h 2256017"/>
              <a:gd name="connsiteX3" fmla="*/ 1992070 w 2018395"/>
              <a:gd name="connsiteY3" fmla="*/ 863254 h 2256017"/>
              <a:gd name="connsiteX4" fmla="*/ 2018395 w 2018395"/>
              <a:gd name="connsiteY4" fmla="*/ 841493 h 2256017"/>
              <a:gd name="connsiteX5" fmla="*/ 2010208 w 2018395"/>
              <a:gd name="connsiteY5" fmla="*/ 1420431 h 2256017"/>
              <a:gd name="connsiteX6" fmla="*/ 1005671 w 2018395"/>
              <a:gd name="connsiteY6" fmla="*/ 2255051 h 2256017"/>
              <a:gd name="connsiteX7" fmla="*/ 1005654 w 2018395"/>
              <a:gd name="connsiteY7" fmla="*/ 2256015 h 2256017"/>
              <a:gd name="connsiteX8" fmla="*/ 1005080 w 2018395"/>
              <a:gd name="connsiteY8" fmla="*/ 2255542 h 2256017"/>
              <a:gd name="connsiteX9" fmla="*/ 1004508 w 2018395"/>
              <a:gd name="connsiteY9" fmla="*/ 2256017 h 2256017"/>
              <a:gd name="connsiteX10" fmla="*/ 1004525 w 2018395"/>
              <a:gd name="connsiteY10" fmla="*/ 2255085 h 2256017"/>
              <a:gd name="connsiteX11" fmla="*/ 0 w 2018395"/>
              <a:gd name="connsiteY11" fmla="*/ 1426844 h 2256017"/>
              <a:gd name="connsiteX12" fmla="*/ 10633 w 2018395"/>
              <a:gd name="connsiteY12" fmla="*/ 847213 h 2256017"/>
              <a:gd name="connsiteX13" fmla="*/ 70771 w 2018395"/>
              <a:gd name="connsiteY13" fmla="*/ 896798 h 2256017"/>
              <a:gd name="connsiteX14" fmla="*/ 9526 w 2018395"/>
              <a:gd name="connsiteY14" fmla="*/ 845855 h 2256017"/>
              <a:gd name="connsiteX15" fmla="*/ 551096 w 2018395"/>
              <a:gd name="connsiteY15" fmla="*/ 383406 h 2256017"/>
              <a:gd name="connsiteX0" fmla="*/ 999972 w 2018395"/>
              <a:gd name="connsiteY0" fmla="*/ 0 h 2256017"/>
              <a:gd name="connsiteX1" fmla="*/ 1864067 w 2018395"/>
              <a:gd name="connsiteY1" fmla="*/ 713492 h 2256017"/>
              <a:gd name="connsiteX2" fmla="*/ 2017752 w 2018395"/>
              <a:gd name="connsiteY2" fmla="*/ 841320 h 2256017"/>
              <a:gd name="connsiteX3" fmla="*/ 1992070 w 2018395"/>
              <a:gd name="connsiteY3" fmla="*/ 863254 h 2256017"/>
              <a:gd name="connsiteX4" fmla="*/ 2018395 w 2018395"/>
              <a:gd name="connsiteY4" fmla="*/ 841493 h 2256017"/>
              <a:gd name="connsiteX5" fmla="*/ 2010208 w 2018395"/>
              <a:gd name="connsiteY5" fmla="*/ 1420431 h 2256017"/>
              <a:gd name="connsiteX6" fmla="*/ 1005671 w 2018395"/>
              <a:gd name="connsiteY6" fmla="*/ 2255051 h 2256017"/>
              <a:gd name="connsiteX7" fmla="*/ 1005654 w 2018395"/>
              <a:gd name="connsiteY7" fmla="*/ 2256015 h 2256017"/>
              <a:gd name="connsiteX8" fmla="*/ 1005080 w 2018395"/>
              <a:gd name="connsiteY8" fmla="*/ 2255542 h 2256017"/>
              <a:gd name="connsiteX9" fmla="*/ 1004508 w 2018395"/>
              <a:gd name="connsiteY9" fmla="*/ 2256017 h 2256017"/>
              <a:gd name="connsiteX10" fmla="*/ 1004525 w 2018395"/>
              <a:gd name="connsiteY10" fmla="*/ 2255085 h 2256017"/>
              <a:gd name="connsiteX11" fmla="*/ 0 w 2018395"/>
              <a:gd name="connsiteY11" fmla="*/ 1426844 h 2256017"/>
              <a:gd name="connsiteX12" fmla="*/ 10633 w 2018395"/>
              <a:gd name="connsiteY12" fmla="*/ 847213 h 2256017"/>
              <a:gd name="connsiteX13" fmla="*/ 9526 w 2018395"/>
              <a:gd name="connsiteY13" fmla="*/ 845855 h 2256017"/>
              <a:gd name="connsiteX14" fmla="*/ 551096 w 2018395"/>
              <a:gd name="connsiteY14" fmla="*/ 383406 h 2256017"/>
              <a:gd name="connsiteX15" fmla="*/ 999972 w 2018395"/>
              <a:gd name="connsiteY15" fmla="*/ 0 h 2256017"/>
              <a:gd name="connsiteX0" fmla="*/ 999972 w 2018395"/>
              <a:gd name="connsiteY0" fmla="*/ 0 h 2256017"/>
              <a:gd name="connsiteX1" fmla="*/ 1864067 w 2018395"/>
              <a:gd name="connsiteY1" fmla="*/ 713492 h 2256017"/>
              <a:gd name="connsiteX2" fmla="*/ 2017752 w 2018395"/>
              <a:gd name="connsiteY2" fmla="*/ 841320 h 2256017"/>
              <a:gd name="connsiteX3" fmla="*/ 2018395 w 2018395"/>
              <a:gd name="connsiteY3" fmla="*/ 841493 h 2256017"/>
              <a:gd name="connsiteX4" fmla="*/ 2010208 w 2018395"/>
              <a:gd name="connsiteY4" fmla="*/ 1420431 h 2256017"/>
              <a:gd name="connsiteX5" fmla="*/ 1005671 w 2018395"/>
              <a:gd name="connsiteY5" fmla="*/ 2255051 h 2256017"/>
              <a:gd name="connsiteX6" fmla="*/ 1005654 w 2018395"/>
              <a:gd name="connsiteY6" fmla="*/ 2256015 h 2256017"/>
              <a:gd name="connsiteX7" fmla="*/ 1005080 w 2018395"/>
              <a:gd name="connsiteY7" fmla="*/ 2255542 h 2256017"/>
              <a:gd name="connsiteX8" fmla="*/ 1004508 w 2018395"/>
              <a:gd name="connsiteY8" fmla="*/ 2256017 h 2256017"/>
              <a:gd name="connsiteX9" fmla="*/ 1004525 w 2018395"/>
              <a:gd name="connsiteY9" fmla="*/ 2255085 h 2256017"/>
              <a:gd name="connsiteX10" fmla="*/ 0 w 2018395"/>
              <a:gd name="connsiteY10" fmla="*/ 1426844 h 2256017"/>
              <a:gd name="connsiteX11" fmla="*/ 10633 w 2018395"/>
              <a:gd name="connsiteY11" fmla="*/ 847213 h 2256017"/>
              <a:gd name="connsiteX12" fmla="*/ 9526 w 2018395"/>
              <a:gd name="connsiteY12" fmla="*/ 845855 h 2256017"/>
              <a:gd name="connsiteX13" fmla="*/ 551096 w 2018395"/>
              <a:gd name="connsiteY13" fmla="*/ 383406 h 2256017"/>
              <a:gd name="connsiteX14" fmla="*/ 999972 w 2018395"/>
              <a:gd name="connsiteY14" fmla="*/ 0 h 225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18395" h="2256017">
                <a:moveTo>
                  <a:pt x="999972" y="0"/>
                </a:moveTo>
                <a:lnTo>
                  <a:pt x="1864067" y="713492"/>
                </a:lnTo>
                <a:lnTo>
                  <a:pt x="2017752" y="841320"/>
                </a:lnTo>
                <a:lnTo>
                  <a:pt x="2018395" y="841493"/>
                </a:lnTo>
                <a:lnTo>
                  <a:pt x="2010208" y="1420431"/>
                </a:lnTo>
                <a:lnTo>
                  <a:pt x="1005671" y="2255051"/>
                </a:lnTo>
                <a:cubicBezTo>
                  <a:pt x="1005665" y="2255372"/>
                  <a:pt x="1005660" y="2255694"/>
                  <a:pt x="1005654" y="2256015"/>
                </a:cubicBezTo>
                <a:lnTo>
                  <a:pt x="1005080" y="2255542"/>
                </a:lnTo>
                <a:lnTo>
                  <a:pt x="1004508" y="2256017"/>
                </a:lnTo>
                <a:cubicBezTo>
                  <a:pt x="1004514" y="2255706"/>
                  <a:pt x="1004519" y="2255396"/>
                  <a:pt x="1004525" y="2255085"/>
                </a:cubicBezTo>
                <a:lnTo>
                  <a:pt x="0" y="1426844"/>
                </a:lnTo>
                <a:lnTo>
                  <a:pt x="10633" y="847213"/>
                </a:lnTo>
                <a:lnTo>
                  <a:pt x="9526" y="845855"/>
                </a:lnTo>
                <a:lnTo>
                  <a:pt x="551096" y="383406"/>
                </a:lnTo>
                <a:lnTo>
                  <a:pt x="999972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0500271-89AB-4920-A570-5D98219B8962}"/>
              </a:ext>
            </a:extLst>
          </p:cNvPr>
          <p:cNvGrpSpPr/>
          <p:nvPr/>
        </p:nvGrpSpPr>
        <p:grpSpPr>
          <a:xfrm>
            <a:off x="4446687" y="4821560"/>
            <a:ext cx="2018395" cy="1414524"/>
            <a:chOff x="4437161" y="4631060"/>
            <a:chExt cx="2018395" cy="1414524"/>
          </a:xfrm>
        </p:grpSpPr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9C61A673-4C8E-4AF9-B2BF-96EDED3E8F4B}"/>
                </a:ext>
              </a:extLst>
            </p:cNvPr>
            <p:cNvSpPr/>
            <p:nvPr/>
          </p:nvSpPr>
          <p:spPr>
            <a:xfrm>
              <a:off x="4437161" y="4636780"/>
              <a:ext cx="1016287" cy="1408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713"/>
                  </a:moveTo>
                  <a:lnTo>
                    <a:pt x="21374" y="21600"/>
                  </a:lnTo>
                  <a:lnTo>
                    <a:pt x="0" y="8887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FF451E43-47D6-43BC-AF9C-3093E095EBC0}"/>
                </a:ext>
              </a:extLst>
            </p:cNvPr>
            <p:cNvSpPr/>
            <p:nvPr/>
          </p:nvSpPr>
          <p:spPr>
            <a:xfrm>
              <a:off x="5441669" y="4631060"/>
              <a:ext cx="1013887" cy="1414524"/>
            </a:xfrm>
            <a:custGeom>
              <a:avLst/>
              <a:gdLst>
                <a:gd name="connsiteX0" fmla="*/ 21549 w 21549"/>
                <a:gd name="connsiteY0" fmla="*/ 0 h 21528"/>
                <a:gd name="connsiteX1" fmla="*/ 21375 w 21549"/>
                <a:gd name="connsiteY1" fmla="*/ 8811 h 21528"/>
                <a:gd name="connsiteX2" fmla="*/ 0 w 21549"/>
                <a:gd name="connsiteY2" fmla="*/ 21528 h 21528"/>
                <a:gd name="connsiteX3" fmla="*/ 225 w 21549"/>
                <a:gd name="connsiteY3" fmla="*/ 12622 h 21528"/>
                <a:gd name="connsiteX4" fmla="*/ 21549 w 21549"/>
                <a:gd name="connsiteY4" fmla="*/ 0 h 2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49" h="21528" extrusionOk="0">
                  <a:moveTo>
                    <a:pt x="21549" y="0"/>
                  </a:moveTo>
                  <a:lnTo>
                    <a:pt x="21375" y="8811"/>
                  </a:lnTo>
                  <a:lnTo>
                    <a:pt x="0" y="21528"/>
                  </a:lnTo>
                  <a:lnTo>
                    <a:pt x="225" y="12622"/>
                  </a:lnTo>
                  <a:lnTo>
                    <a:pt x="21549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1" name="Graphic 50" descr="Single gear with solid fill">
            <a:extLst>
              <a:ext uri="{FF2B5EF4-FFF2-40B4-BE49-F238E27FC236}">
                <a16:creationId xmlns:a16="http://schemas.microsoft.com/office/drawing/2014/main" id="{11513124-FC0C-4FE6-A34F-BE7D27E40E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42934" y="4538680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8725ED8-74FF-4010-B174-289086956F92}"/>
              </a:ext>
            </a:extLst>
          </p:cNvPr>
          <p:cNvGrpSpPr/>
          <p:nvPr/>
        </p:nvGrpSpPr>
        <p:grpSpPr>
          <a:xfrm>
            <a:off x="343602" y="4519290"/>
            <a:ext cx="2926080" cy="1290153"/>
            <a:chOff x="8921977" y="1466725"/>
            <a:chExt cx="2926080" cy="1290153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5D2C51D-A145-4096-904A-57E45BF9BC9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2DBD691-4188-48F8-9D01-16114B6FB28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A4EBDCF-4A1B-4A5C-B53F-872DD2E93CEA}"/>
              </a:ext>
            </a:extLst>
          </p:cNvPr>
          <p:cNvGrpSpPr/>
          <p:nvPr/>
        </p:nvGrpSpPr>
        <p:grpSpPr>
          <a:xfrm>
            <a:off x="343602" y="2334530"/>
            <a:ext cx="2926080" cy="1290153"/>
            <a:chOff x="8921977" y="1466725"/>
            <a:chExt cx="2926080" cy="1290153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EFC6901-4BC1-488B-9F93-A00F440E514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43FC217-513F-4AF9-BE2E-85EF857FD4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1641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8567</TotalTime>
  <Words>375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Block Arrow with 4 Parts – Slide Template</vt:lpstr>
      <vt:lpstr>3D Block Arrow with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Block Arrow with 4 Parts</dc:title>
  <dc:creator>PresentationGO.com</dc:creator>
  <dc:description>© Copyright PresentationGO.com</dc:description>
  <dcterms:created xsi:type="dcterms:W3CDTF">2014-11-26T05:14:11Z</dcterms:created>
  <dcterms:modified xsi:type="dcterms:W3CDTF">2021-07-28T19:36:05Z</dcterms:modified>
  <cp:category>Charts &amp; Diagrams</cp:category>
</cp:coreProperties>
</file>