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0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7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1B9A7F-6F2E-4CA1-BF8E-514BEC494768}"/>
              </a:ext>
            </a:extLst>
          </p:cNvPr>
          <p:cNvCxnSpPr>
            <a:cxnSpLocks/>
          </p:cNvCxnSpPr>
          <p:nvPr/>
        </p:nvCxnSpPr>
        <p:spPr>
          <a:xfrm>
            <a:off x="3347752" y="3916259"/>
            <a:ext cx="0" cy="2017728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46D1D2-97D7-490B-A265-D203C793155E}"/>
              </a:ext>
            </a:extLst>
          </p:cNvPr>
          <p:cNvCxnSpPr>
            <a:cxnSpLocks/>
          </p:cNvCxnSpPr>
          <p:nvPr/>
        </p:nvCxnSpPr>
        <p:spPr>
          <a:xfrm>
            <a:off x="10315480" y="3534219"/>
            <a:ext cx="0" cy="2399768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86EA226-DD37-4E14-B5EF-A57264A71560}"/>
              </a:ext>
            </a:extLst>
          </p:cNvPr>
          <p:cNvCxnSpPr>
            <a:cxnSpLocks/>
          </p:cNvCxnSpPr>
          <p:nvPr/>
        </p:nvCxnSpPr>
        <p:spPr>
          <a:xfrm>
            <a:off x="6136672" y="3534219"/>
            <a:ext cx="0" cy="2399768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96881D-8123-4B7A-AE74-7DF86A9EE0C9}"/>
              </a:ext>
            </a:extLst>
          </p:cNvPr>
          <p:cNvCxnSpPr>
            <a:cxnSpLocks/>
          </p:cNvCxnSpPr>
          <p:nvPr/>
        </p:nvCxnSpPr>
        <p:spPr>
          <a:xfrm>
            <a:off x="4755928" y="1394523"/>
            <a:ext cx="0" cy="2150806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756B00C-FC29-45D3-B0A1-9D323D3B3B3D}"/>
              </a:ext>
            </a:extLst>
          </p:cNvPr>
          <p:cNvCxnSpPr>
            <a:cxnSpLocks/>
          </p:cNvCxnSpPr>
          <p:nvPr/>
        </p:nvCxnSpPr>
        <p:spPr>
          <a:xfrm>
            <a:off x="7535704" y="1028763"/>
            <a:ext cx="0" cy="2150806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Fishbone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8EBC59A-2473-4353-979D-DC10C6880CC9}"/>
              </a:ext>
            </a:extLst>
          </p:cNvPr>
          <p:cNvSpPr/>
          <p:nvPr/>
        </p:nvSpPr>
        <p:spPr>
          <a:xfrm>
            <a:off x="3217111" y="3511508"/>
            <a:ext cx="5909224" cy="63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84" y="21600"/>
                </a:moveTo>
                <a:lnTo>
                  <a:pt x="116" y="21600"/>
                </a:lnTo>
                <a:cubicBezTo>
                  <a:pt x="52" y="21600"/>
                  <a:pt x="0" y="16740"/>
                  <a:pt x="0" y="10800"/>
                </a:cubicBezTo>
                <a:cubicBezTo>
                  <a:pt x="0" y="4860"/>
                  <a:pt x="52" y="0"/>
                  <a:pt x="116" y="0"/>
                </a:cubicBezTo>
                <a:lnTo>
                  <a:pt x="21484" y="0"/>
                </a:lnTo>
                <a:cubicBezTo>
                  <a:pt x="21548" y="0"/>
                  <a:pt x="21600" y="4860"/>
                  <a:pt x="21600" y="10800"/>
                </a:cubicBezTo>
                <a:cubicBezTo>
                  <a:pt x="21600" y="16740"/>
                  <a:pt x="21548" y="21600"/>
                  <a:pt x="21484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4F27FC-0560-405D-8A25-46F3DF8E8D2C}"/>
              </a:ext>
            </a:extLst>
          </p:cNvPr>
          <p:cNvSpPr/>
          <p:nvPr/>
        </p:nvSpPr>
        <p:spPr>
          <a:xfrm>
            <a:off x="2866699" y="3024115"/>
            <a:ext cx="773752" cy="1038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25" y="0"/>
                </a:moveTo>
                <a:cubicBezTo>
                  <a:pt x="825" y="0"/>
                  <a:pt x="825" y="0"/>
                  <a:pt x="825" y="0"/>
                </a:cubicBezTo>
                <a:cubicBezTo>
                  <a:pt x="166" y="0"/>
                  <a:pt x="-229" y="563"/>
                  <a:pt x="166" y="961"/>
                </a:cubicBezTo>
                <a:cubicBezTo>
                  <a:pt x="2800" y="3644"/>
                  <a:pt x="4337" y="7056"/>
                  <a:pt x="4337" y="10800"/>
                </a:cubicBezTo>
                <a:cubicBezTo>
                  <a:pt x="4337" y="14510"/>
                  <a:pt x="2756" y="17923"/>
                  <a:pt x="166" y="20639"/>
                </a:cubicBezTo>
                <a:cubicBezTo>
                  <a:pt x="-229" y="21037"/>
                  <a:pt x="122" y="21600"/>
                  <a:pt x="781" y="21600"/>
                </a:cubicBezTo>
                <a:cubicBezTo>
                  <a:pt x="781" y="21600"/>
                  <a:pt x="781" y="21600"/>
                  <a:pt x="781" y="21600"/>
                </a:cubicBezTo>
                <a:cubicBezTo>
                  <a:pt x="12151" y="21600"/>
                  <a:pt x="21327" y="16763"/>
                  <a:pt x="21327" y="10800"/>
                </a:cubicBezTo>
                <a:cubicBezTo>
                  <a:pt x="21371" y="4837"/>
                  <a:pt x="12195" y="0"/>
                  <a:pt x="82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748FB16-E2DD-4B8D-9757-FE55E28AFDC2}"/>
              </a:ext>
            </a:extLst>
          </p:cNvPr>
          <p:cNvSpPr/>
          <p:nvPr/>
        </p:nvSpPr>
        <p:spPr>
          <a:xfrm>
            <a:off x="4411699" y="2661798"/>
            <a:ext cx="414206" cy="1763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310" extrusionOk="0">
                <a:moveTo>
                  <a:pt x="2450" y="86"/>
                </a:moveTo>
                <a:cubicBezTo>
                  <a:pt x="1309" y="-145"/>
                  <a:pt x="-403" y="124"/>
                  <a:pt x="86" y="471"/>
                </a:cubicBezTo>
                <a:cubicBezTo>
                  <a:pt x="4325" y="3493"/>
                  <a:pt x="6770" y="6959"/>
                  <a:pt x="6770" y="10655"/>
                </a:cubicBezTo>
                <a:cubicBezTo>
                  <a:pt x="6770" y="14351"/>
                  <a:pt x="4325" y="17816"/>
                  <a:pt x="86" y="20839"/>
                </a:cubicBezTo>
                <a:cubicBezTo>
                  <a:pt x="-403" y="21186"/>
                  <a:pt x="1390" y="21455"/>
                  <a:pt x="2450" y="21224"/>
                </a:cubicBezTo>
                <a:cubicBezTo>
                  <a:pt x="13861" y="18837"/>
                  <a:pt x="21197" y="15006"/>
                  <a:pt x="21197" y="10674"/>
                </a:cubicBezTo>
                <a:cubicBezTo>
                  <a:pt x="21197" y="6323"/>
                  <a:pt x="13861" y="2473"/>
                  <a:pt x="2450" y="8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65F31ED-B4C4-402E-B4DA-DB6793529BB7}"/>
              </a:ext>
            </a:extLst>
          </p:cNvPr>
          <p:cNvSpPr/>
          <p:nvPr/>
        </p:nvSpPr>
        <p:spPr>
          <a:xfrm>
            <a:off x="5606286" y="2451098"/>
            <a:ext cx="578878" cy="2184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4" h="21374" extrusionOk="0">
                <a:moveTo>
                  <a:pt x="1723" y="58"/>
                </a:moveTo>
                <a:cubicBezTo>
                  <a:pt x="845" y="-113"/>
                  <a:pt x="-326" y="121"/>
                  <a:pt x="84" y="386"/>
                </a:cubicBezTo>
                <a:cubicBezTo>
                  <a:pt x="4533" y="3425"/>
                  <a:pt x="7050" y="6947"/>
                  <a:pt x="7050" y="10687"/>
                </a:cubicBezTo>
                <a:cubicBezTo>
                  <a:pt x="7050" y="14427"/>
                  <a:pt x="4533" y="17934"/>
                  <a:pt x="84" y="20988"/>
                </a:cubicBezTo>
                <a:cubicBezTo>
                  <a:pt x="-326" y="21253"/>
                  <a:pt x="845" y="21487"/>
                  <a:pt x="1723" y="21316"/>
                </a:cubicBezTo>
                <a:cubicBezTo>
                  <a:pt x="13547" y="18978"/>
                  <a:pt x="21274" y="15097"/>
                  <a:pt x="21274" y="10687"/>
                </a:cubicBezTo>
                <a:cubicBezTo>
                  <a:pt x="21274" y="6277"/>
                  <a:pt x="13547" y="2380"/>
                  <a:pt x="1723" y="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867CEFB-E17B-44BE-B614-B5BB1EDAD967}"/>
              </a:ext>
            </a:extLst>
          </p:cNvPr>
          <p:cNvSpPr/>
          <p:nvPr/>
        </p:nvSpPr>
        <p:spPr>
          <a:xfrm>
            <a:off x="7055716" y="2144376"/>
            <a:ext cx="670709" cy="2797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1" h="21413" extrusionOk="0">
                <a:moveTo>
                  <a:pt x="1526" y="52"/>
                </a:moveTo>
                <a:cubicBezTo>
                  <a:pt x="816" y="-94"/>
                  <a:pt x="-249" y="89"/>
                  <a:pt x="55" y="296"/>
                </a:cubicBezTo>
                <a:cubicBezTo>
                  <a:pt x="4619" y="3368"/>
                  <a:pt x="7205" y="6915"/>
                  <a:pt x="7205" y="10706"/>
                </a:cubicBezTo>
                <a:cubicBezTo>
                  <a:pt x="7205" y="14497"/>
                  <a:pt x="4619" y="18044"/>
                  <a:pt x="55" y="21116"/>
                </a:cubicBezTo>
                <a:cubicBezTo>
                  <a:pt x="-249" y="21323"/>
                  <a:pt x="765" y="21506"/>
                  <a:pt x="1526" y="21360"/>
                </a:cubicBezTo>
                <a:cubicBezTo>
                  <a:pt x="13492" y="19044"/>
                  <a:pt x="21351" y="15143"/>
                  <a:pt x="21351" y="10706"/>
                </a:cubicBezTo>
                <a:cubicBezTo>
                  <a:pt x="21351" y="6269"/>
                  <a:pt x="13492" y="2356"/>
                  <a:pt x="1526" y="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1D773DC-F625-4D9B-A978-8D893E6942FB}"/>
              </a:ext>
            </a:extLst>
          </p:cNvPr>
          <p:cNvSpPr/>
          <p:nvPr/>
        </p:nvSpPr>
        <p:spPr>
          <a:xfrm>
            <a:off x="8250304" y="2297808"/>
            <a:ext cx="2156084" cy="249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2" h="21600" extrusionOk="0">
                <a:moveTo>
                  <a:pt x="20799" y="9336"/>
                </a:moveTo>
                <a:cubicBezTo>
                  <a:pt x="16274" y="3881"/>
                  <a:pt x="8800" y="249"/>
                  <a:pt x="287" y="0"/>
                </a:cubicBezTo>
                <a:cubicBezTo>
                  <a:pt x="66" y="0"/>
                  <a:pt x="-76" y="221"/>
                  <a:pt x="50" y="373"/>
                </a:cubicBezTo>
                <a:cubicBezTo>
                  <a:pt x="2384" y="3246"/>
                  <a:pt x="3771" y="6864"/>
                  <a:pt x="3771" y="10800"/>
                </a:cubicBezTo>
                <a:cubicBezTo>
                  <a:pt x="3771" y="14736"/>
                  <a:pt x="2384" y="18341"/>
                  <a:pt x="50" y="21227"/>
                </a:cubicBezTo>
                <a:cubicBezTo>
                  <a:pt x="-76" y="21379"/>
                  <a:pt x="50" y="21600"/>
                  <a:pt x="287" y="21600"/>
                </a:cubicBezTo>
                <a:cubicBezTo>
                  <a:pt x="8800" y="21365"/>
                  <a:pt x="16258" y="17719"/>
                  <a:pt x="20799" y="12264"/>
                </a:cubicBezTo>
                <a:cubicBezTo>
                  <a:pt x="21524" y="11394"/>
                  <a:pt x="21524" y="10206"/>
                  <a:pt x="20799" y="9336"/>
                </a:cubicBezTo>
                <a:close/>
                <a:moveTo>
                  <a:pt x="13814" y="9571"/>
                </a:moveTo>
                <a:cubicBezTo>
                  <a:pt x="13105" y="9571"/>
                  <a:pt x="12537" y="9074"/>
                  <a:pt x="12537" y="8452"/>
                </a:cubicBezTo>
                <a:cubicBezTo>
                  <a:pt x="12537" y="7831"/>
                  <a:pt x="13105" y="7334"/>
                  <a:pt x="13814" y="7334"/>
                </a:cubicBezTo>
                <a:cubicBezTo>
                  <a:pt x="14524" y="7334"/>
                  <a:pt x="15091" y="7831"/>
                  <a:pt x="15091" y="8452"/>
                </a:cubicBezTo>
                <a:cubicBezTo>
                  <a:pt x="15091" y="9074"/>
                  <a:pt x="14508" y="9571"/>
                  <a:pt x="13814" y="957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7C96031-009C-4964-8DC4-FB04A6995946}"/>
              </a:ext>
            </a:extLst>
          </p:cNvPr>
          <p:cNvSpPr/>
          <p:nvPr/>
        </p:nvSpPr>
        <p:spPr>
          <a:xfrm>
            <a:off x="3886081" y="3130833"/>
            <a:ext cx="825059" cy="8250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7346FD9-A095-4272-B082-3155C2942C0A}"/>
              </a:ext>
            </a:extLst>
          </p:cNvPr>
          <p:cNvSpPr/>
          <p:nvPr/>
        </p:nvSpPr>
        <p:spPr>
          <a:xfrm>
            <a:off x="5032884" y="3048008"/>
            <a:ext cx="990714" cy="9907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AF10048-071E-441F-AF43-4C9060089B42}"/>
              </a:ext>
            </a:extLst>
          </p:cNvPr>
          <p:cNvSpPr/>
          <p:nvPr/>
        </p:nvSpPr>
        <p:spPr>
          <a:xfrm>
            <a:off x="6386749" y="2938106"/>
            <a:ext cx="1210514" cy="121051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ullseye outline">
            <a:extLst>
              <a:ext uri="{FF2B5EF4-FFF2-40B4-BE49-F238E27FC236}">
                <a16:creationId xmlns:a16="http://schemas.microsoft.com/office/drawing/2014/main" id="{F54C978A-5517-476D-9501-C95598B91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5348" y="3210101"/>
            <a:ext cx="666524" cy="666524"/>
          </a:xfrm>
          <a:prstGeom prst="rect">
            <a:avLst/>
          </a:prstGeom>
        </p:spPr>
      </p:pic>
      <p:pic>
        <p:nvPicPr>
          <p:cNvPr id="13" name="Graphic 12" descr="Gears outline">
            <a:extLst>
              <a:ext uri="{FF2B5EF4-FFF2-40B4-BE49-F238E27FC236}">
                <a16:creationId xmlns:a16="http://schemas.microsoft.com/office/drawing/2014/main" id="{45AE4469-E5B8-416B-A2A4-5F34E41FA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924" y="3103281"/>
            <a:ext cx="880165" cy="880165"/>
          </a:xfrm>
          <a:prstGeom prst="rect">
            <a:avLst/>
          </a:prstGeom>
        </p:spPr>
      </p:pic>
      <p:pic>
        <p:nvPicPr>
          <p:cNvPr id="14" name="Graphic 13" descr="Lightbulb outline">
            <a:extLst>
              <a:ext uri="{FF2B5EF4-FFF2-40B4-BE49-F238E27FC236}">
                <a16:creationId xmlns:a16="http://schemas.microsoft.com/office/drawing/2014/main" id="{812F6F33-B982-471A-9C68-ABA2C2652E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51780" y="3166902"/>
            <a:ext cx="752923" cy="75292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570077-508B-4E10-B9A9-AA1303D1FDD6}"/>
              </a:ext>
            </a:extLst>
          </p:cNvPr>
          <p:cNvGrpSpPr/>
          <p:nvPr/>
        </p:nvGrpSpPr>
        <p:grpSpPr>
          <a:xfrm>
            <a:off x="1492373" y="4523599"/>
            <a:ext cx="1748673" cy="1413264"/>
            <a:chOff x="8921977" y="1528280"/>
            <a:chExt cx="2926080" cy="14132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5ED001-6A21-4FC6-9746-B4325306936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C039AE-3794-4467-8398-22B9C1572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D691A1-F2FA-46B8-BF6E-86461C69D3C1}"/>
              </a:ext>
            </a:extLst>
          </p:cNvPr>
          <p:cNvGrpSpPr/>
          <p:nvPr/>
        </p:nvGrpSpPr>
        <p:grpSpPr>
          <a:xfrm>
            <a:off x="2298030" y="1286585"/>
            <a:ext cx="2351192" cy="1043932"/>
            <a:chOff x="8921977" y="1528280"/>
            <a:chExt cx="2926080" cy="104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CA8A7D-4E91-4654-A477-EF246EF26C2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DB725F-192D-4754-952D-88A4E29FC95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76E943-FA58-4045-9A89-6D00FCBD462B}"/>
              </a:ext>
            </a:extLst>
          </p:cNvPr>
          <p:cNvGrpSpPr/>
          <p:nvPr/>
        </p:nvGrpSpPr>
        <p:grpSpPr>
          <a:xfrm>
            <a:off x="3692660" y="4892931"/>
            <a:ext cx="2351192" cy="1043932"/>
            <a:chOff x="8921977" y="1528280"/>
            <a:chExt cx="2926080" cy="10439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8174EB-71D4-4C05-93A1-AADB8BD953D7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C478FA-0535-4CB1-8BF2-F4C904D671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2F57CE-CE30-41F6-B74F-9513DCDCFB08}"/>
              </a:ext>
            </a:extLst>
          </p:cNvPr>
          <p:cNvGrpSpPr/>
          <p:nvPr/>
        </p:nvGrpSpPr>
        <p:grpSpPr>
          <a:xfrm>
            <a:off x="5075433" y="902537"/>
            <a:ext cx="2351192" cy="1043932"/>
            <a:chOff x="8921977" y="1528280"/>
            <a:chExt cx="2926080" cy="1043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777D9F-79AA-44FF-821E-42D252DA6578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34EC18-FCDE-4B55-A138-C5139F07C3B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8CEDBB-1111-4CB6-A6C0-E03937E66BE7}"/>
              </a:ext>
            </a:extLst>
          </p:cNvPr>
          <p:cNvGrpSpPr/>
          <p:nvPr/>
        </p:nvGrpSpPr>
        <p:grpSpPr>
          <a:xfrm>
            <a:off x="7833131" y="4892931"/>
            <a:ext cx="2351192" cy="1043932"/>
            <a:chOff x="8921977" y="1528280"/>
            <a:chExt cx="2926080" cy="10439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AE17F1-3234-4A9D-9593-C951495AB2C7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90ED72-9BF0-4276-BE22-A6686D7361B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0CCF042-7BC8-4291-90D1-2CC1B8A20728}"/>
              </a:ext>
            </a:extLst>
          </p:cNvPr>
          <p:cNvCxnSpPr>
            <a:cxnSpLocks/>
          </p:cNvCxnSpPr>
          <p:nvPr/>
        </p:nvCxnSpPr>
        <p:spPr>
          <a:xfrm>
            <a:off x="3347752" y="3916259"/>
            <a:ext cx="0" cy="2017728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4F18169-3034-4825-BAC6-C6E9E3FE2EBC}"/>
              </a:ext>
            </a:extLst>
          </p:cNvPr>
          <p:cNvCxnSpPr>
            <a:cxnSpLocks/>
          </p:cNvCxnSpPr>
          <p:nvPr/>
        </p:nvCxnSpPr>
        <p:spPr>
          <a:xfrm>
            <a:off x="10315480" y="3534219"/>
            <a:ext cx="0" cy="2399768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FCE54DF-229E-486D-8E0D-BA24A9979179}"/>
              </a:ext>
            </a:extLst>
          </p:cNvPr>
          <p:cNvCxnSpPr>
            <a:cxnSpLocks/>
          </p:cNvCxnSpPr>
          <p:nvPr/>
        </p:nvCxnSpPr>
        <p:spPr>
          <a:xfrm>
            <a:off x="6136672" y="3534219"/>
            <a:ext cx="0" cy="2399768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7249784-D51C-4384-99EF-2D62B3102AD8}"/>
              </a:ext>
            </a:extLst>
          </p:cNvPr>
          <p:cNvCxnSpPr>
            <a:cxnSpLocks/>
          </p:cNvCxnSpPr>
          <p:nvPr/>
        </p:nvCxnSpPr>
        <p:spPr>
          <a:xfrm>
            <a:off x="4755928" y="1394523"/>
            <a:ext cx="0" cy="2150806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FC64511-74CE-480B-9CCA-469A0742B1A5}"/>
              </a:ext>
            </a:extLst>
          </p:cNvPr>
          <p:cNvCxnSpPr>
            <a:cxnSpLocks/>
          </p:cNvCxnSpPr>
          <p:nvPr/>
        </p:nvCxnSpPr>
        <p:spPr>
          <a:xfrm>
            <a:off x="7535704" y="1028763"/>
            <a:ext cx="0" cy="2150806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Fishbone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8EBC59A-2473-4353-979D-DC10C6880CC9}"/>
              </a:ext>
            </a:extLst>
          </p:cNvPr>
          <p:cNvSpPr/>
          <p:nvPr/>
        </p:nvSpPr>
        <p:spPr>
          <a:xfrm>
            <a:off x="3217111" y="3511508"/>
            <a:ext cx="5909224" cy="63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84" y="21600"/>
                </a:moveTo>
                <a:lnTo>
                  <a:pt x="116" y="21600"/>
                </a:lnTo>
                <a:cubicBezTo>
                  <a:pt x="52" y="21600"/>
                  <a:pt x="0" y="16740"/>
                  <a:pt x="0" y="10800"/>
                </a:cubicBezTo>
                <a:cubicBezTo>
                  <a:pt x="0" y="4860"/>
                  <a:pt x="52" y="0"/>
                  <a:pt x="116" y="0"/>
                </a:cubicBezTo>
                <a:lnTo>
                  <a:pt x="21484" y="0"/>
                </a:lnTo>
                <a:cubicBezTo>
                  <a:pt x="21548" y="0"/>
                  <a:pt x="21600" y="4860"/>
                  <a:pt x="21600" y="10800"/>
                </a:cubicBezTo>
                <a:cubicBezTo>
                  <a:pt x="21600" y="16740"/>
                  <a:pt x="21548" y="21600"/>
                  <a:pt x="21484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4F27FC-0560-405D-8A25-46F3DF8E8D2C}"/>
              </a:ext>
            </a:extLst>
          </p:cNvPr>
          <p:cNvSpPr/>
          <p:nvPr/>
        </p:nvSpPr>
        <p:spPr>
          <a:xfrm>
            <a:off x="2866699" y="3024115"/>
            <a:ext cx="773752" cy="1038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25" y="0"/>
                </a:moveTo>
                <a:cubicBezTo>
                  <a:pt x="825" y="0"/>
                  <a:pt x="825" y="0"/>
                  <a:pt x="825" y="0"/>
                </a:cubicBezTo>
                <a:cubicBezTo>
                  <a:pt x="166" y="0"/>
                  <a:pt x="-229" y="563"/>
                  <a:pt x="166" y="961"/>
                </a:cubicBezTo>
                <a:cubicBezTo>
                  <a:pt x="2800" y="3644"/>
                  <a:pt x="4337" y="7056"/>
                  <a:pt x="4337" y="10800"/>
                </a:cubicBezTo>
                <a:cubicBezTo>
                  <a:pt x="4337" y="14510"/>
                  <a:pt x="2756" y="17923"/>
                  <a:pt x="166" y="20639"/>
                </a:cubicBezTo>
                <a:cubicBezTo>
                  <a:pt x="-229" y="21037"/>
                  <a:pt x="122" y="21600"/>
                  <a:pt x="781" y="21600"/>
                </a:cubicBezTo>
                <a:cubicBezTo>
                  <a:pt x="781" y="21600"/>
                  <a:pt x="781" y="21600"/>
                  <a:pt x="781" y="21600"/>
                </a:cubicBezTo>
                <a:cubicBezTo>
                  <a:pt x="12151" y="21600"/>
                  <a:pt x="21327" y="16763"/>
                  <a:pt x="21327" y="10800"/>
                </a:cubicBezTo>
                <a:cubicBezTo>
                  <a:pt x="21371" y="4837"/>
                  <a:pt x="12195" y="0"/>
                  <a:pt x="82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748FB16-E2DD-4B8D-9757-FE55E28AFDC2}"/>
              </a:ext>
            </a:extLst>
          </p:cNvPr>
          <p:cNvSpPr/>
          <p:nvPr/>
        </p:nvSpPr>
        <p:spPr>
          <a:xfrm>
            <a:off x="4411699" y="2661798"/>
            <a:ext cx="414206" cy="1763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310" extrusionOk="0">
                <a:moveTo>
                  <a:pt x="2450" y="86"/>
                </a:moveTo>
                <a:cubicBezTo>
                  <a:pt x="1309" y="-145"/>
                  <a:pt x="-403" y="124"/>
                  <a:pt x="86" y="471"/>
                </a:cubicBezTo>
                <a:cubicBezTo>
                  <a:pt x="4325" y="3493"/>
                  <a:pt x="6770" y="6959"/>
                  <a:pt x="6770" y="10655"/>
                </a:cubicBezTo>
                <a:cubicBezTo>
                  <a:pt x="6770" y="14351"/>
                  <a:pt x="4325" y="17816"/>
                  <a:pt x="86" y="20839"/>
                </a:cubicBezTo>
                <a:cubicBezTo>
                  <a:pt x="-403" y="21186"/>
                  <a:pt x="1390" y="21455"/>
                  <a:pt x="2450" y="21224"/>
                </a:cubicBezTo>
                <a:cubicBezTo>
                  <a:pt x="13861" y="18837"/>
                  <a:pt x="21197" y="15006"/>
                  <a:pt x="21197" y="10674"/>
                </a:cubicBezTo>
                <a:cubicBezTo>
                  <a:pt x="21197" y="6323"/>
                  <a:pt x="13861" y="2473"/>
                  <a:pt x="2450" y="8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65F31ED-B4C4-402E-B4DA-DB6793529BB7}"/>
              </a:ext>
            </a:extLst>
          </p:cNvPr>
          <p:cNvSpPr/>
          <p:nvPr/>
        </p:nvSpPr>
        <p:spPr>
          <a:xfrm>
            <a:off x="5606286" y="2451098"/>
            <a:ext cx="578878" cy="21845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4" h="21374" extrusionOk="0">
                <a:moveTo>
                  <a:pt x="1723" y="58"/>
                </a:moveTo>
                <a:cubicBezTo>
                  <a:pt x="845" y="-113"/>
                  <a:pt x="-326" y="121"/>
                  <a:pt x="84" y="386"/>
                </a:cubicBezTo>
                <a:cubicBezTo>
                  <a:pt x="4533" y="3425"/>
                  <a:pt x="7050" y="6947"/>
                  <a:pt x="7050" y="10687"/>
                </a:cubicBezTo>
                <a:cubicBezTo>
                  <a:pt x="7050" y="14427"/>
                  <a:pt x="4533" y="17934"/>
                  <a:pt x="84" y="20988"/>
                </a:cubicBezTo>
                <a:cubicBezTo>
                  <a:pt x="-326" y="21253"/>
                  <a:pt x="845" y="21487"/>
                  <a:pt x="1723" y="21316"/>
                </a:cubicBezTo>
                <a:cubicBezTo>
                  <a:pt x="13547" y="18978"/>
                  <a:pt x="21274" y="15097"/>
                  <a:pt x="21274" y="10687"/>
                </a:cubicBezTo>
                <a:cubicBezTo>
                  <a:pt x="21274" y="6277"/>
                  <a:pt x="13547" y="2380"/>
                  <a:pt x="1723" y="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867CEFB-E17B-44BE-B614-B5BB1EDAD967}"/>
              </a:ext>
            </a:extLst>
          </p:cNvPr>
          <p:cNvSpPr/>
          <p:nvPr/>
        </p:nvSpPr>
        <p:spPr>
          <a:xfrm>
            <a:off x="7055716" y="2144376"/>
            <a:ext cx="670709" cy="2797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1" h="21413" extrusionOk="0">
                <a:moveTo>
                  <a:pt x="1526" y="52"/>
                </a:moveTo>
                <a:cubicBezTo>
                  <a:pt x="816" y="-94"/>
                  <a:pt x="-249" y="89"/>
                  <a:pt x="55" y="296"/>
                </a:cubicBezTo>
                <a:cubicBezTo>
                  <a:pt x="4619" y="3368"/>
                  <a:pt x="7205" y="6915"/>
                  <a:pt x="7205" y="10706"/>
                </a:cubicBezTo>
                <a:cubicBezTo>
                  <a:pt x="7205" y="14497"/>
                  <a:pt x="4619" y="18044"/>
                  <a:pt x="55" y="21116"/>
                </a:cubicBezTo>
                <a:cubicBezTo>
                  <a:pt x="-249" y="21323"/>
                  <a:pt x="765" y="21506"/>
                  <a:pt x="1526" y="21360"/>
                </a:cubicBezTo>
                <a:cubicBezTo>
                  <a:pt x="13492" y="19044"/>
                  <a:pt x="21351" y="15143"/>
                  <a:pt x="21351" y="10706"/>
                </a:cubicBezTo>
                <a:cubicBezTo>
                  <a:pt x="21351" y="6269"/>
                  <a:pt x="13492" y="2356"/>
                  <a:pt x="1526" y="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1D773DC-F625-4D9B-A978-8D893E6942FB}"/>
              </a:ext>
            </a:extLst>
          </p:cNvPr>
          <p:cNvSpPr/>
          <p:nvPr/>
        </p:nvSpPr>
        <p:spPr>
          <a:xfrm>
            <a:off x="8250304" y="2297808"/>
            <a:ext cx="2156084" cy="2491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2" h="21600" extrusionOk="0">
                <a:moveTo>
                  <a:pt x="20799" y="9336"/>
                </a:moveTo>
                <a:cubicBezTo>
                  <a:pt x="16274" y="3881"/>
                  <a:pt x="8800" y="249"/>
                  <a:pt x="287" y="0"/>
                </a:cubicBezTo>
                <a:cubicBezTo>
                  <a:pt x="66" y="0"/>
                  <a:pt x="-76" y="221"/>
                  <a:pt x="50" y="373"/>
                </a:cubicBezTo>
                <a:cubicBezTo>
                  <a:pt x="2384" y="3246"/>
                  <a:pt x="3771" y="6864"/>
                  <a:pt x="3771" y="10800"/>
                </a:cubicBezTo>
                <a:cubicBezTo>
                  <a:pt x="3771" y="14736"/>
                  <a:pt x="2384" y="18341"/>
                  <a:pt x="50" y="21227"/>
                </a:cubicBezTo>
                <a:cubicBezTo>
                  <a:pt x="-76" y="21379"/>
                  <a:pt x="50" y="21600"/>
                  <a:pt x="287" y="21600"/>
                </a:cubicBezTo>
                <a:cubicBezTo>
                  <a:pt x="8800" y="21365"/>
                  <a:pt x="16258" y="17719"/>
                  <a:pt x="20799" y="12264"/>
                </a:cubicBezTo>
                <a:cubicBezTo>
                  <a:pt x="21524" y="11394"/>
                  <a:pt x="21524" y="10206"/>
                  <a:pt x="20799" y="9336"/>
                </a:cubicBezTo>
                <a:close/>
                <a:moveTo>
                  <a:pt x="13814" y="9571"/>
                </a:moveTo>
                <a:cubicBezTo>
                  <a:pt x="13105" y="9571"/>
                  <a:pt x="12537" y="9074"/>
                  <a:pt x="12537" y="8452"/>
                </a:cubicBezTo>
                <a:cubicBezTo>
                  <a:pt x="12537" y="7831"/>
                  <a:pt x="13105" y="7334"/>
                  <a:pt x="13814" y="7334"/>
                </a:cubicBezTo>
                <a:cubicBezTo>
                  <a:pt x="14524" y="7334"/>
                  <a:pt x="15091" y="7831"/>
                  <a:pt x="15091" y="8452"/>
                </a:cubicBezTo>
                <a:cubicBezTo>
                  <a:pt x="15091" y="9074"/>
                  <a:pt x="14508" y="9571"/>
                  <a:pt x="13814" y="957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7C96031-009C-4964-8DC4-FB04A6995946}"/>
              </a:ext>
            </a:extLst>
          </p:cNvPr>
          <p:cNvSpPr/>
          <p:nvPr/>
        </p:nvSpPr>
        <p:spPr>
          <a:xfrm>
            <a:off x="3886081" y="3130833"/>
            <a:ext cx="825059" cy="8250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7346FD9-A095-4272-B082-3155C2942C0A}"/>
              </a:ext>
            </a:extLst>
          </p:cNvPr>
          <p:cNvSpPr/>
          <p:nvPr/>
        </p:nvSpPr>
        <p:spPr>
          <a:xfrm>
            <a:off x="5032884" y="3048008"/>
            <a:ext cx="990714" cy="9907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AF10048-071E-441F-AF43-4C9060089B42}"/>
              </a:ext>
            </a:extLst>
          </p:cNvPr>
          <p:cNvSpPr/>
          <p:nvPr/>
        </p:nvSpPr>
        <p:spPr>
          <a:xfrm>
            <a:off x="6386749" y="2938106"/>
            <a:ext cx="1210514" cy="121051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ullseye outline">
            <a:extLst>
              <a:ext uri="{FF2B5EF4-FFF2-40B4-BE49-F238E27FC236}">
                <a16:creationId xmlns:a16="http://schemas.microsoft.com/office/drawing/2014/main" id="{F54C978A-5517-476D-9501-C95598B91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5348" y="3210101"/>
            <a:ext cx="666524" cy="666524"/>
          </a:xfrm>
          <a:prstGeom prst="rect">
            <a:avLst/>
          </a:prstGeom>
        </p:spPr>
      </p:pic>
      <p:pic>
        <p:nvPicPr>
          <p:cNvPr id="13" name="Graphic 12" descr="Gears outline">
            <a:extLst>
              <a:ext uri="{FF2B5EF4-FFF2-40B4-BE49-F238E27FC236}">
                <a16:creationId xmlns:a16="http://schemas.microsoft.com/office/drawing/2014/main" id="{45AE4469-E5B8-416B-A2A4-5F34E41FA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924" y="3103281"/>
            <a:ext cx="880165" cy="880165"/>
          </a:xfrm>
          <a:prstGeom prst="rect">
            <a:avLst/>
          </a:prstGeom>
        </p:spPr>
      </p:pic>
      <p:pic>
        <p:nvPicPr>
          <p:cNvPr id="14" name="Graphic 13" descr="Lightbulb outline">
            <a:extLst>
              <a:ext uri="{FF2B5EF4-FFF2-40B4-BE49-F238E27FC236}">
                <a16:creationId xmlns:a16="http://schemas.microsoft.com/office/drawing/2014/main" id="{812F6F33-B982-471A-9C68-ABA2C2652E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51780" y="3166902"/>
            <a:ext cx="752923" cy="75292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AD691A1-F2FA-46B8-BF6E-86461C69D3C1}"/>
              </a:ext>
            </a:extLst>
          </p:cNvPr>
          <p:cNvGrpSpPr/>
          <p:nvPr/>
        </p:nvGrpSpPr>
        <p:grpSpPr>
          <a:xfrm>
            <a:off x="2298030" y="1286585"/>
            <a:ext cx="2351192" cy="1043932"/>
            <a:chOff x="8921977" y="1528280"/>
            <a:chExt cx="2926080" cy="10439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CA8A7D-4E91-4654-A477-EF246EF26C2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DB725F-192D-4754-952D-88A4E29FC95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2F57CE-CE30-41F6-B74F-9513DCDCFB08}"/>
              </a:ext>
            </a:extLst>
          </p:cNvPr>
          <p:cNvGrpSpPr/>
          <p:nvPr/>
        </p:nvGrpSpPr>
        <p:grpSpPr>
          <a:xfrm>
            <a:off x="5075433" y="902537"/>
            <a:ext cx="2351192" cy="1043932"/>
            <a:chOff x="8921977" y="1528280"/>
            <a:chExt cx="2926080" cy="1043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777D9F-79AA-44FF-821E-42D252DA6578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34EC18-FCDE-4B55-A138-C5139F07C3B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FE7FC9D-827E-41CD-8D94-601EE6CEBC82}"/>
              </a:ext>
            </a:extLst>
          </p:cNvPr>
          <p:cNvGrpSpPr/>
          <p:nvPr/>
        </p:nvGrpSpPr>
        <p:grpSpPr>
          <a:xfrm>
            <a:off x="1492373" y="4523599"/>
            <a:ext cx="1748673" cy="1413264"/>
            <a:chOff x="8921977" y="1528280"/>
            <a:chExt cx="2926080" cy="141326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2E6905-ACF7-458B-92C8-19F92970AB9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422CFE-C371-4FA9-9F27-E40B41A58B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C3DC4B-CCC6-4650-AC50-6321B184DCD3}"/>
              </a:ext>
            </a:extLst>
          </p:cNvPr>
          <p:cNvGrpSpPr/>
          <p:nvPr/>
        </p:nvGrpSpPr>
        <p:grpSpPr>
          <a:xfrm>
            <a:off x="3692660" y="4892931"/>
            <a:ext cx="2351192" cy="1043932"/>
            <a:chOff x="8921977" y="1528280"/>
            <a:chExt cx="2926080" cy="104393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86F744-DABB-45CD-859D-F89620B6C266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C545B7-5701-46F1-B314-E2FC741223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1766D00-E0CC-45A2-A291-4FB4131A392F}"/>
              </a:ext>
            </a:extLst>
          </p:cNvPr>
          <p:cNvGrpSpPr/>
          <p:nvPr/>
        </p:nvGrpSpPr>
        <p:grpSpPr>
          <a:xfrm>
            <a:off x="7833131" y="4892931"/>
            <a:ext cx="2351192" cy="1043932"/>
            <a:chOff x="8921977" y="1528280"/>
            <a:chExt cx="2926080" cy="10439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70533C2-2D23-46F6-AB5C-B93E42D2114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9DFE1B-E519-475D-940E-3B92D5B5C6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9000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315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Fishbone – Slide Template</vt:lpstr>
      <vt:lpstr>Infographic Fishbone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Fishbone</dc:title>
  <dc:creator>PresentationGO.com</dc:creator>
  <dc:description>© Copyright PresentationGO.com</dc:description>
  <dcterms:created xsi:type="dcterms:W3CDTF">2014-11-26T05:14:11Z</dcterms:created>
  <dcterms:modified xsi:type="dcterms:W3CDTF">2021-07-12T22:47:44Z</dcterms:modified>
  <cp:category>Charts &amp; Diagrams</cp:category>
</cp:coreProperties>
</file>