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500" y="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32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976F1D6-3128-42D0-9B6D-EC3BB359E4D9}"/>
              </a:ext>
            </a:extLst>
          </p:cNvPr>
          <p:cNvSpPr/>
          <p:nvPr/>
        </p:nvSpPr>
        <p:spPr>
          <a:xfrm>
            <a:off x="923082" y="2374413"/>
            <a:ext cx="1884450" cy="2158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891" y="8560"/>
                </a:moveTo>
                <a:cubicBezTo>
                  <a:pt x="5351" y="8560"/>
                  <a:pt x="3291" y="6805"/>
                  <a:pt x="3291" y="4642"/>
                </a:cubicBezTo>
                <a:cubicBezTo>
                  <a:pt x="3291" y="2479"/>
                  <a:pt x="5351" y="724"/>
                  <a:pt x="7891" y="724"/>
                </a:cubicBezTo>
                <a:cubicBezTo>
                  <a:pt x="10431" y="724"/>
                  <a:pt x="12491" y="2479"/>
                  <a:pt x="12491" y="4642"/>
                </a:cubicBezTo>
                <a:cubicBezTo>
                  <a:pt x="12491" y="6805"/>
                  <a:pt x="10431" y="8560"/>
                  <a:pt x="7891" y="85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3BF3CAE-6947-4E0B-A372-9A889F51A35D}"/>
              </a:ext>
            </a:extLst>
          </p:cNvPr>
          <p:cNvSpPr/>
          <p:nvPr/>
        </p:nvSpPr>
        <p:spPr>
          <a:xfrm>
            <a:off x="6336469" y="2374413"/>
            <a:ext cx="1884450" cy="2158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495C965-BFC5-4E3D-B411-0BCF90C71C55}"/>
              </a:ext>
            </a:extLst>
          </p:cNvPr>
          <p:cNvSpPr/>
          <p:nvPr/>
        </p:nvSpPr>
        <p:spPr>
          <a:xfrm>
            <a:off x="4981416" y="2795201"/>
            <a:ext cx="1887861" cy="2163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C954DF-036E-47D6-B1D7-0A58FCE85767}"/>
              </a:ext>
            </a:extLst>
          </p:cNvPr>
          <p:cNvSpPr/>
          <p:nvPr/>
        </p:nvSpPr>
        <p:spPr>
          <a:xfrm>
            <a:off x="3629776" y="2374413"/>
            <a:ext cx="1884450" cy="2158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741F69-2508-4E9B-8721-D11C1EDCCC05}"/>
              </a:ext>
            </a:extLst>
          </p:cNvPr>
          <p:cNvGrpSpPr/>
          <p:nvPr/>
        </p:nvGrpSpPr>
        <p:grpSpPr>
          <a:xfrm>
            <a:off x="3676392" y="4677596"/>
            <a:ext cx="1303320" cy="1044193"/>
            <a:chOff x="8921977" y="1550323"/>
            <a:chExt cx="2926080" cy="11660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34CE69-6C01-42FA-9D45-48FF34BD084E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CAEEAF-716D-46C9-8CF1-06326A7E4B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BD76C4-878B-43D2-8268-A24F31A595E6}"/>
              </a:ext>
            </a:extLst>
          </p:cNvPr>
          <p:cNvGrpSpPr/>
          <p:nvPr/>
        </p:nvGrpSpPr>
        <p:grpSpPr>
          <a:xfrm>
            <a:off x="6403102" y="4677596"/>
            <a:ext cx="1303320" cy="1044193"/>
            <a:chOff x="8921977" y="1550323"/>
            <a:chExt cx="2926080" cy="116606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4CCE02-6A53-40F0-A6B0-E8745D726A17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8EEE7F-21CF-4430-A9FD-5E7E1248F0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C768AB-BEB1-4D40-BD14-F07AB86F04DE}"/>
              </a:ext>
            </a:extLst>
          </p:cNvPr>
          <p:cNvGrpSpPr/>
          <p:nvPr/>
        </p:nvGrpSpPr>
        <p:grpSpPr>
          <a:xfrm>
            <a:off x="925118" y="4677596"/>
            <a:ext cx="1303320" cy="1044193"/>
            <a:chOff x="8921977" y="1550323"/>
            <a:chExt cx="2926080" cy="116606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563A41-AAA1-4349-AD5E-62515326F5F2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B232A9-ED20-47BB-A77E-57355615AC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86EA02-80CB-4686-91E1-9D2A470B07BE}"/>
              </a:ext>
            </a:extLst>
          </p:cNvPr>
          <p:cNvGrpSpPr/>
          <p:nvPr/>
        </p:nvGrpSpPr>
        <p:grpSpPr>
          <a:xfrm>
            <a:off x="5068406" y="1500362"/>
            <a:ext cx="1303320" cy="1044193"/>
            <a:chOff x="8921977" y="1550323"/>
            <a:chExt cx="2926080" cy="116606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6CCC6-1E62-4319-8687-C7D2CB1D45B9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8A6345-73F5-4599-A1DF-96080242CB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3E1FF9-98D3-4658-B6B7-261905BB2E1A}"/>
              </a:ext>
            </a:extLst>
          </p:cNvPr>
          <p:cNvGrpSpPr/>
          <p:nvPr/>
        </p:nvGrpSpPr>
        <p:grpSpPr>
          <a:xfrm>
            <a:off x="2317132" y="1500361"/>
            <a:ext cx="1303320" cy="1044193"/>
            <a:chOff x="8921977" y="1550323"/>
            <a:chExt cx="2926080" cy="11660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B0F3D0-B4D4-456E-BB84-AEC50C1E45B9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5C53A3-E6CF-4D92-9199-512C8BB0980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7" name="Shape">
            <a:extLst>
              <a:ext uri="{FF2B5EF4-FFF2-40B4-BE49-F238E27FC236}">
                <a16:creationId xmlns:a16="http://schemas.microsoft.com/office/drawing/2014/main" id="{17C8A317-711B-46A1-863B-42A7CC17BD1E}"/>
              </a:ext>
            </a:extLst>
          </p:cNvPr>
          <p:cNvSpPr/>
          <p:nvPr/>
        </p:nvSpPr>
        <p:spPr>
          <a:xfrm>
            <a:off x="2274723" y="2795201"/>
            <a:ext cx="1887861" cy="2163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DECF02-7B85-4996-8722-EED9036B1D73}"/>
              </a:ext>
            </a:extLst>
          </p:cNvPr>
          <p:cNvSpPr txBox="1"/>
          <p:nvPr/>
        </p:nvSpPr>
        <p:spPr>
          <a:xfrm>
            <a:off x="1605437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4232B3-5A3B-4A07-8E56-2012C1C08F92}"/>
              </a:ext>
            </a:extLst>
          </p:cNvPr>
          <p:cNvSpPr txBox="1"/>
          <p:nvPr/>
        </p:nvSpPr>
        <p:spPr>
          <a:xfrm>
            <a:off x="2964698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07BB8-4FDF-422A-A81D-726BE54D6CDD}"/>
              </a:ext>
            </a:extLst>
          </p:cNvPr>
          <p:cNvSpPr txBox="1"/>
          <p:nvPr/>
        </p:nvSpPr>
        <p:spPr>
          <a:xfrm>
            <a:off x="4348523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C06D48-417A-47A0-B652-2F0F956038D5}"/>
              </a:ext>
            </a:extLst>
          </p:cNvPr>
          <p:cNvSpPr txBox="1"/>
          <p:nvPr/>
        </p:nvSpPr>
        <p:spPr>
          <a:xfrm>
            <a:off x="5707784" y="3317937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3A2124-B569-4562-BE1E-0321B5C373DD}"/>
              </a:ext>
            </a:extLst>
          </p:cNvPr>
          <p:cNvSpPr txBox="1"/>
          <p:nvPr/>
        </p:nvSpPr>
        <p:spPr>
          <a:xfrm>
            <a:off x="7017915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104A83B9-206B-4F43-B9CC-3C655A22E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7491" y="2574532"/>
            <a:ext cx="556389" cy="556389"/>
          </a:xfrm>
          <a:prstGeom prst="rect">
            <a:avLst/>
          </a:prstGeom>
        </p:spPr>
      </p:pic>
      <p:pic>
        <p:nvPicPr>
          <p:cNvPr id="34" name="Graphic 33" descr="Bullseye with solid fill">
            <a:extLst>
              <a:ext uri="{FF2B5EF4-FFF2-40B4-BE49-F238E27FC236}">
                <a16:creationId xmlns:a16="http://schemas.microsoft.com/office/drawing/2014/main" id="{258114CA-F20B-41E4-A05F-AC8B9275A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3651" y="4189932"/>
            <a:ext cx="556389" cy="556389"/>
          </a:xfrm>
          <a:prstGeom prst="rect">
            <a:avLst/>
          </a:prstGeom>
        </p:spPr>
      </p:pic>
      <p:pic>
        <p:nvPicPr>
          <p:cNvPr id="35" name="Graphic 34" descr="Database with solid fill">
            <a:extLst>
              <a:ext uri="{FF2B5EF4-FFF2-40B4-BE49-F238E27FC236}">
                <a16:creationId xmlns:a16="http://schemas.microsoft.com/office/drawing/2014/main" id="{27DB5502-DC67-4308-A5BF-E229BB997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5326" y="2574532"/>
            <a:ext cx="556389" cy="556389"/>
          </a:xfrm>
          <a:prstGeom prst="rect">
            <a:avLst/>
          </a:prstGeom>
        </p:spPr>
      </p:pic>
      <p:pic>
        <p:nvPicPr>
          <p:cNvPr id="36" name="Graphic 35" descr="Single gear with solid fill">
            <a:extLst>
              <a:ext uri="{FF2B5EF4-FFF2-40B4-BE49-F238E27FC236}">
                <a16:creationId xmlns:a16="http://schemas.microsoft.com/office/drawing/2014/main" id="{7B910595-4CCD-44D4-BE60-EAA48414AD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0343" y="4189932"/>
            <a:ext cx="556389" cy="556389"/>
          </a:xfrm>
          <a:prstGeom prst="rect">
            <a:avLst/>
          </a:prstGeom>
        </p:spPr>
      </p:pic>
      <p:pic>
        <p:nvPicPr>
          <p:cNvPr id="37" name="Graphic 36" descr="Stopwatch 75% with solid fill">
            <a:extLst>
              <a:ext uri="{FF2B5EF4-FFF2-40B4-BE49-F238E27FC236}">
                <a16:creationId xmlns:a16="http://schemas.microsoft.com/office/drawing/2014/main" id="{8112BA6B-08EB-48AA-B1F9-F580E567F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52020" y="2574532"/>
            <a:ext cx="556389" cy="55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976F1D6-3128-42D0-9B6D-EC3BB359E4D9}"/>
              </a:ext>
            </a:extLst>
          </p:cNvPr>
          <p:cNvSpPr/>
          <p:nvPr/>
        </p:nvSpPr>
        <p:spPr>
          <a:xfrm>
            <a:off x="923082" y="2374413"/>
            <a:ext cx="1884450" cy="2158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891" y="8560"/>
                </a:moveTo>
                <a:cubicBezTo>
                  <a:pt x="5351" y="8560"/>
                  <a:pt x="3291" y="6805"/>
                  <a:pt x="3291" y="4642"/>
                </a:cubicBezTo>
                <a:cubicBezTo>
                  <a:pt x="3291" y="2479"/>
                  <a:pt x="5351" y="724"/>
                  <a:pt x="7891" y="724"/>
                </a:cubicBezTo>
                <a:cubicBezTo>
                  <a:pt x="10431" y="724"/>
                  <a:pt x="12491" y="2479"/>
                  <a:pt x="12491" y="4642"/>
                </a:cubicBezTo>
                <a:cubicBezTo>
                  <a:pt x="12491" y="6805"/>
                  <a:pt x="10431" y="8560"/>
                  <a:pt x="7891" y="85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3BF3CAE-6947-4E0B-A372-9A889F51A35D}"/>
              </a:ext>
            </a:extLst>
          </p:cNvPr>
          <p:cNvSpPr/>
          <p:nvPr/>
        </p:nvSpPr>
        <p:spPr>
          <a:xfrm>
            <a:off x="6336469" y="2374413"/>
            <a:ext cx="1884450" cy="2158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495C965-BFC5-4E3D-B411-0BCF90C71C55}"/>
              </a:ext>
            </a:extLst>
          </p:cNvPr>
          <p:cNvSpPr/>
          <p:nvPr/>
        </p:nvSpPr>
        <p:spPr>
          <a:xfrm>
            <a:off x="4981416" y="2795201"/>
            <a:ext cx="1887861" cy="2163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C954DF-036E-47D6-B1D7-0A58FCE85767}"/>
              </a:ext>
            </a:extLst>
          </p:cNvPr>
          <p:cNvSpPr/>
          <p:nvPr/>
        </p:nvSpPr>
        <p:spPr>
          <a:xfrm>
            <a:off x="3629776" y="2374413"/>
            <a:ext cx="1884450" cy="2158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741F69-2508-4E9B-8721-D11C1EDCCC05}"/>
              </a:ext>
            </a:extLst>
          </p:cNvPr>
          <p:cNvGrpSpPr/>
          <p:nvPr/>
        </p:nvGrpSpPr>
        <p:grpSpPr>
          <a:xfrm>
            <a:off x="3676392" y="4677596"/>
            <a:ext cx="1303320" cy="1044193"/>
            <a:chOff x="8921977" y="1550323"/>
            <a:chExt cx="2926080" cy="11660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34CE69-6C01-42FA-9D45-48FF34BD084E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CAEEAF-716D-46C9-8CF1-06326A7E4B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BD76C4-878B-43D2-8268-A24F31A595E6}"/>
              </a:ext>
            </a:extLst>
          </p:cNvPr>
          <p:cNvGrpSpPr/>
          <p:nvPr/>
        </p:nvGrpSpPr>
        <p:grpSpPr>
          <a:xfrm>
            <a:off x="6403102" y="4677596"/>
            <a:ext cx="1303320" cy="1044193"/>
            <a:chOff x="8921977" y="1550323"/>
            <a:chExt cx="2926080" cy="116606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4CCE02-6A53-40F0-A6B0-E8745D726A17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8EEE7F-21CF-4430-A9FD-5E7E1248F0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C768AB-BEB1-4D40-BD14-F07AB86F04DE}"/>
              </a:ext>
            </a:extLst>
          </p:cNvPr>
          <p:cNvGrpSpPr/>
          <p:nvPr/>
        </p:nvGrpSpPr>
        <p:grpSpPr>
          <a:xfrm>
            <a:off x="925118" y="4677596"/>
            <a:ext cx="1303320" cy="1044193"/>
            <a:chOff x="8921977" y="1550323"/>
            <a:chExt cx="2926080" cy="116606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563A41-AAA1-4349-AD5E-62515326F5F2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B232A9-ED20-47BB-A77E-57355615AC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86EA02-80CB-4686-91E1-9D2A470B07BE}"/>
              </a:ext>
            </a:extLst>
          </p:cNvPr>
          <p:cNvGrpSpPr/>
          <p:nvPr/>
        </p:nvGrpSpPr>
        <p:grpSpPr>
          <a:xfrm>
            <a:off x="5068406" y="1500362"/>
            <a:ext cx="1303320" cy="1044193"/>
            <a:chOff x="8921977" y="1550323"/>
            <a:chExt cx="2926080" cy="116606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6CCC6-1E62-4319-8687-C7D2CB1D45B9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8A6345-73F5-4599-A1DF-96080242CB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3E1FF9-98D3-4658-B6B7-261905BB2E1A}"/>
              </a:ext>
            </a:extLst>
          </p:cNvPr>
          <p:cNvGrpSpPr/>
          <p:nvPr/>
        </p:nvGrpSpPr>
        <p:grpSpPr>
          <a:xfrm>
            <a:off x="2317132" y="1500361"/>
            <a:ext cx="1303320" cy="1044193"/>
            <a:chOff x="8921977" y="1550323"/>
            <a:chExt cx="2926080" cy="11660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B0F3D0-B4D4-456E-BB84-AEC50C1E45B9}"/>
                </a:ext>
              </a:extLst>
            </p:cNvPr>
            <p:cNvSpPr txBox="1"/>
            <p:nvPr/>
          </p:nvSpPr>
          <p:spPr>
            <a:xfrm>
              <a:off x="8921977" y="1550323"/>
              <a:ext cx="2926080" cy="378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5C53A3-E6CF-4D92-9199-512C8BB0980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05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7" name="Shape">
            <a:extLst>
              <a:ext uri="{FF2B5EF4-FFF2-40B4-BE49-F238E27FC236}">
                <a16:creationId xmlns:a16="http://schemas.microsoft.com/office/drawing/2014/main" id="{17C8A317-711B-46A1-863B-42A7CC17BD1E}"/>
              </a:ext>
            </a:extLst>
          </p:cNvPr>
          <p:cNvSpPr/>
          <p:nvPr/>
        </p:nvSpPr>
        <p:spPr>
          <a:xfrm>
            <a:off x="2274723" y="2795201"/>
            <a:ext cx="1887861" cy="2163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DECF02-7B85-4996-8722-EED9036B1D73}"/>
              </a:ext>
            </a:extLst>
          </p:cNvPr>
          <p:cNvSpPr txBox="1"/>
          <p:nvPr/>
        </p:nvSpPr>
        <p:spPr>
          <a:xfrm>
            <a:off x="1605437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4232B3-5A3B-4A07-8E56-2012C1C08F92}"/>
              </a:ext>
            </a:extLst>
          </p:cNvPr>
          <p:cNvSpPr txBox="1"/>
          <p:nvPr/>
        </p:nvSpPr>
        <p:spPr>
          <a:xfrm>
            <a:off x="2964698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07BB8-4FDF-422A-A81D-726BE54D6CDD}"/>
              </a:ext>
            </a:extLst>
          </p:cNvPr>
          <p:cNvSpPr txBox="1"/>
          <p:nvPr/>
        </p:nvSpPr>
        <p:spPr>
          <a:xfrm>
            <a:off x="4348523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C06D48-417A-47A0-B652-2F0F956038D5}"/>
              </a:ext>
            </a:extLst>
          </p:cNvPr>
          <p:cNvSpPr txBox="1"/>
          <p:nvPr/>
        </p:nvSpPr>
        <p:spPr>
          <a:xfrm>
            <a:off x="5707784" y="3317937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3A2124-B569-4562-BE1E-0321B5C373DD}"/>
              </a:ext>
            </a:extLst>
          </p:cNvPr>
          <p:cNvSpPr txBox="1"/>
          <p:nvPr/>
        </p:nvSpPr>
        <p:spPr>
          <a:xfrm>
            <a:off x="7017915" y="3299808"/>
            <a:ext cx="90494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104A83B9-206B-4F43-B9CC-3C655A22E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7491" y="2574532"/>
            <a:ext cx="556389" cy="556389"/>
          </a:xfrm>
          <a:prstGeom prst="rect">
            <a:avLst/>
          </a:prstGeom>
        </p:spPr>
      </p:pic>
      <p:pic>
        <p:nvPicPr>
          <p:cNvPr id="34" name="Graphic 33" descr="Bullseye with solid fill">
            <a:extLst>
              <a:ext uri="{FF2B5EF4-FFF2-40B4-BE49-F238E27FC236}">
                <a16:creationId xmlns:a16="http://schemas.microsoft.com/office/drawing/2014/main" id="{258114CA-F20B-41E4-A05F-AC8B9275A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3651" y="4189932"/>
            <a:ext cx="556389" cy="556389"/>
          </a:xfrm>
          <a:prstGeom prst="rect">
            <a:avLst/>
          </a:prstGeom>
        </p:spPr>
      </p:pic>
      <p:pic>
        <p:nvPicPr>
          <p:cNvPr id="35" name="Graphic 34" descr="Database with solid fill">
            <a:extLst>
              <a:ext uri="{FF2B5EF4-FFF2-40B4-BE49-F238E27FC236}">
                <a16:creationId xmlns:a16="http://schemas.microsoft.com/office/drawing/2014/main" id="{27DB5502-DC67-4308-A5BF-E229BB997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5326" y="2574532"/>
            <a:ext cx="556389" cy="556389"/>
          </a:xfrm>
          <a:prstGeom prst="rect">
            <a:avLst/>
          </a:prstGeom>
        </p:spPr>
      </p:pic>
      <p:pic>
        <p:nvPicPr>
          <p:cNvPr id="36" name="Graphic 35" descr="Single gear with solid fill">
            <a:extLst>
              <a:ext uri="{FF2B5EF4-FFF2-40B4-BE49-F238E27FC236}">
                <a16:creationId xmlns:a16="http://schemas.microsoft.com/office/drawing/2014/main" id="{7B910595-4CCD-44D4-BE60-EAA48414AD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0343" y="4189932"/>
            <a:ext cx="556389" cy="556389"/>
          </a:xfrm>
          <a:prstGeom prst="rect">
            <a:avLst/>
          </a:prstGeom>
        </p:spPr>
      </p:pic>
      <p:pic>
        <p:nvPicPr>
          <p:cNvPr id="37" name="Graphic 36" descr="Stopwatch 75% with solid fill">
            <a:extLst>
              <a:ext uri="{FF2B5EF4-FFF2-40B4-BE49-F238E27FC236}">
                <a16:creationId xmlns:a16="http://schemas.microsoft.com/office/drawing/2014/main" id="{8112BA6B-08EB-48AA-B1F9-F580E567F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52020" y="2574532"/>
            <a:ext cx="556389" cy="55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7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10560</TotalTime>
  <Words>307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Chevron Process – Slide Template</vt:lpstr>
      <vt:lpstr>Alternating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Chevron Process</dc:title>
  <dc:creator>PresentationGO.com</dc:creator>
  <dc:description>© Copyright PresentationGO.com</dc:description>
  <dcterms:created xsi:type="dcterms:W3CDTF">2014-11-26T05:14:11Z</dcterms:created>
  <dcterms:modified xsi:type="dcterms:W3CDTF">2021-07-12T20:58:51Z</dcterms:modified>
  <cp:category>Charts &amp; Diagrams</cp:category>
</cp:coreProperties>
</file>