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524F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46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20" y="6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9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32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Rocket Chart – Slide Template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21D5F8C5-941D-4DAC-8118-86E048C76E22}"/>
              </a:ext>
            </a:extLst>
          </p:cNvPr>
          <p:cNvSpPr/>
          <p:nvPr/>
        </p:nvSpPr>
        <p:spPr>
          <a:xfrm>
            <a:off x="5170343" y="4738098"/>
            <a:ext cx="1968717" cy="156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2348975-9412-4620-AB8D-A11C79F2258C}"/>
              </a:ext>
            </a:extLst>
          </p:cNvPr>
          <p:cNvSpPr/>
          <p:nvPr/>
        </p:nvSpPr>
        <p:spPr>
          <a:xfrm>
            <a:off x="5601754" y="4569743"/>
            <a:ext cx="1051083" cy="1129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DBAF008-C23A-43A6-B83C-CA4E541F59EA}"/>
              </a:ext>
            </a:extLst>
          </p:cNvPr>
          <p:cNvSpPr/>
          <p:nvPr/>
        </p:nvSpPr>
        <p:spPr>
          <a:xfrm>
            <a:off x="5738543" y="4569743"/>
            <a:ext cx="782745" cy="717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F7560BF0-D3D0-49EC-8C01-5E5EC86692A8}"/>
              </a:ext>
            </a:extLst>
          </p:cNvPr>
          <p:cNvSpPr/>
          <p:nvPr/>
        </p:nvSpPr>
        <p:spPr>
          <a:xfrm>
            <a:off x="6138518" y="893391"/>
            <a:ext cx="838811" cy="189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8487"/>
                </a:lnTo>
                <a:cubicBezTo>
                  <a:pt x="18518" y="10776"/>
                  <a:pt x="10841" y="4083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DD1B65C7-80B4-4EF4-BF1E-3B9EE5A627B0}"/>
              </a:ext>
            </a:extLst>
          </p:cNvPr>
          <p:cNvSpPr/>
          <p:nvPr/>
        </p:nvSpPr>
        <p:spPr>
          <a:xfrm>
            <a:off x="5414137" y="2919557"/>
            <a:ext cx="1429865" cy="1407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324" y="0"/>
                </a:moveTo>
                <a:lnTo>
                  <a:pt x="0" y="21117"/>
                </a:lnTo>
                <a:cubicBezTo>
                  <a:pt x="3267" y="19170"/>
                  <a:pt x="6740" y="18188"/>
                  <a:pt x="10308" y="18188"/>
                </a:cubicBezTo>
                <a:cubicBezTo>
                  <a:pt x="14115" y="18188"/>
                  <a:pt x="17810" y="19314"/>
                  <a:pt x="21283" y="21520"/>
                </a:cubicBezTo>
                <a:cubicBezTo>
                  <a:pt x="21378" y="21584"/>
                  <a:pt x="21489" y="21600"/>
                  <a:pt x="21600" y="21568"/>
                </a:cubicBezTo>
                <a:lnTo>
                  <a:pt x="10324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CA3D37E-2A33-481C-9493-912FF69BA12E}"/>
              </a:ext>
            </a:extLst>
          </p:cNvPr>
          <p:cNvSpPr/>
          <p:nvPr/>
        </p:nvSpPr>
        <p:spPr>
          <a:xfrm>
            <a:off x="6149016" y="2594112"/>
            <a:ext cx="880805" cy="1651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67" y="0"/>
                </a:moveTo>
                <a:lnTo>
                  <a:pt x="0" y="3543"/>
                </a:lnTo>
                <a:lnTo>
                  <a:pt x="17944" y="21600"/>
                </a:lnTo>
                <a:cubicBezTo>
                  <a:pt x="20364" y="17233"/>
                  <a:pt x="21600" y="12592"/>
                  <a:pt x="21600" y="7786"/>
                </a:cubicBezTo>
                <a:cubicBezTo>
                  <a:pt x="21600" y="5136"/>
                  <a:pt x="21214" y="2527"/>
                  <a:pt x="2046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D1F260B-7C87-4F24-A360-885BA032EE3C}"/>
              </a:ext>
            </a:extLst>
          </p:cNvPr>
          <p:cNvSpPr/>
          <p:nvPr/>
        </p:nvSpPr>
        <p:spPr>
          <a:xfrm>
            <a:off x="5225169" y="893391"/>
            <a:ext cx="838811" cy="189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0759" y="4083"/>
                  <a:pt x="3082" y="10776"/>
                  <a:pt x="0" y="1848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DA2D7310-A361-404D-B16A-A88C55753E00}"/>
              </a:ext>
            </a:extLst>
          </p:cNvPr>
          <p:cNvSpPr/>
          <p:nvPr/>
        </p:nvSpPr>
        <p:spPr>
          <a:xfrm>
            <a:off x="5162179" y="2594112"/>
            <a:ext cx="882906" cy="1712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0" y="0"/>
                </a:moveTo>
                <a:cubicBezTo>
                  <a:pt x="385" y="2437"/>
                  <a:pt x="0" y="4953"/>
                  <a:pt x="0" y="7522"/>
                </a:cubicBezTo>
                <a:cubicBezTo>
                  <a:pt x="0" y="12436"/>
                  <a:pt x="1387" y="17177"/>
                  <a:pt x="4109" y="21600"/>
                </a:cubicBezTo>
                <a:lnTo>
                  <a:pt x="21600" y="3430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8482605-5D88-4A11-A5BB-BF44B15DA417}"/>
              </a:ext>
            </a:extLst>
          </p:cNvPr>
          <p:cNvSpPr txBox="1"/>
          <p:nvPr/>
        </p:nvSpPr>
        <p:spPr>
          <a:xfrm>
            <a:off x="6126970" y="231034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E29902F-8D83-4C25-AEC9-269CB8BBE557}"/>
              </a:ext>
            </a:extLst>
          </p:cNvPr>
          <p:cNvSpPr txBox="1"/>
          <p:nvPr/>
        </p:nvSpPr>
        <p:spPr>
          <a:xfrm>
            <a:off x="6236698" y="27858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7777376-443B-4524-A46C-7FB804073D82}"/>
              </a:ext>
            </a:extLst>
          </p:cNvPr>
          <p:cNvSpPr txBox="1"/>
          <p:nvPr/>
        </p:nvSpPr>
        <p:spPr>
          <a:xfrm>
            <a:off x="5886648" y="312415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91887A8-89CD-4F84-BA94-E3BDBDCB659E}"/>
              </a:ext>
            </a:extLst>
          </p:cNvPr>
          <p:cNvSpPr txBox="1"/>
          <p:nvPr/>
        </p:nvSpPr>
        <p:spPr>
          <a:xfrm>
            <a:off x="5587474" y="276754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0AD781C-7B4F-44BE-A8AF-185A580EF31F}"/>
              </a:ext>
            </a:extLst>
          </p:cNvPr>
          <p:cNvSpPr txBox="1"/>
          <p:nvPr/>
        </p:nvSpPr>
        <p:spPr>
          <a:xfrm>
            <a:off x="5678914" y="23286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56" name="Graphic 55" descr="Bar graph with upward trend outline">
            <a:extLst>
              <a:ext uri="{FF2B5EF4-FFF2-40B4-BE49-F238E27FC236}">
                <a16:creationId xmlns:a16="http://schemas.microsoft.com/office/drawing/2014/main" id="{9EE0C7AE-CDC6-4259-91D6-D0616BB3D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4365" y="3536614"/>
            <a:ext cx="443270" cy="443270"/>
          </a:xfrm>
          <a:prstGeom prst="rect">
            <a:avLst/>
          </a:prstGeom>
        </p:spPr>
      </p:pic>
      <p:pic>
        <p:nvPicPr>
          <p:cNvPr id="57" name="Graphic 56" descr="Checklist outline">
            <a:extLst>
              <a:ext uri="{FF2B5EF4-FFF2-40B4-BE49-F238E27FC236}">
                <a16:creationId xmlns:a16="http://schemas.microsoft.com/office/drawing/2014/main" id="{487C9511-95A2-44E7-A641-D6F382680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3659" y="3062989"/>
            <a:ext cx="423151" cy="423151"/>
          </a:xfrm>
          <a:prstGeom prst="rect">
            <a:avLst/>
          </a:prstGeom>
        </p:spPr>
      </p:pic>
      <p:pic>
        <p:nvPicPr>
          <p:cNvPr id="58" name="Graphic 57" descr="Customer review outline">
            <a:extLst>
              <a:ext uri="{FF2B5EF4-FFF2-40B4-BE49-F238E27FC236}">
                <a16:creationId xmlns:a16="http://schemas.microsoft.com/office/drawing/2014/main" id="{CC006CD8-5764-4FF2-B718-883973517A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7240" y="3106402"/>
            <a:ext cx="406382" cy="406382"/>
          </a:xfrm>
          <a:prstGeom prst="rect">
            <a:avLst/>
          </a:prstGeom>
        </p:spPr>
      </p:pic>
      <p:pic>
        <p:nvPicPr>
          <p:cNvPr id="59" name="Graphic 58" descr="Handshake outline">
            <a:extLst>
              <a:ext uri="{FF2B5EF4-FFF2-40B4-BE49-F238E27FC236}">
                <a16:creationId xmlns:a16="http://schemas.microsoft.com/office/drawing/2014/main" id="{307A5E96-AFE7-453A-9E80-F04CC42038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45579" y="1721373"/>
            <a:ext cx="446314" cy="446314"/>
          </a:xfrm>
          <a:prstGeom prst="rect">
            <a:avLst/>
          </a:prstGeom>
        </p:spPr>
      </p:pic>
      <p:pic>
        <p:nvPicPr>
          <p:cNvPr id="60" name="Graphic 59" descr="Postit Notes outline">
            <a:extLst>
              <a:ext uri="{FF2B5EF4-FFF2-40B4-BE49-F238E27FC236}">
                <a16:creationId xmlns:a16="http://schemas.microsoft.com/office/drawing/2014/main" id="{9D8CD28E-3A40-435B-9C84-140763382A0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44518" y="1755112"/>
            <a:ext cx="378836" cy="378836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AC1A2EE4-78CD-49F0-9668-192711E4D59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9E9AA48-24CD-4B7E-B04E-223E2609AB3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C6F7CB8-F318-4C74-94DA-D1B1F408EE0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C4C2341-C9AE-4FF2-9FDA-A6C40A4AB5E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41D4C85-B7FA-48BC-BD5B-F60ED182908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B01609B-0FC1-4C73-8156-D0AFAD2961A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713A354-E64D-4FFA-BA27-87CBFCFBEE15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F752959-CA3A-4EF2-A737-60BBDB6BE1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1C2FEDC-16F8-4499-B34E-84559F1840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982560C-9F56-4AAC-AF32-2673AC44F5A0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CAB51B0-4EFC-4CA5-81DF-F3CF225C071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982F5B7-F714-45CF-BAAF-812F4DEDC4F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A06DBCF-A347-4859-9DEA-2CF5AC0EB08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C9A415D-911A-410D-9F2E-A113EC105D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3CBC9AF-2133-4908-97D2-3112F53E45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6B3581F-567E-4A6B-BB2C-C791AAE1A0E9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0A6CEC1-12E7-4DA9-B6BD-AB9DBD3D351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6E12E05-05E6-4CD0-A219-5A00CAA613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34A75C7-9ACD-4779-981C-CCB1DA1CB734}"/>
              </a:ext>
            </a:extLst>
          </p:cNvPr>
          <p:cNvSpPr/>
          <p:nvPr/>
        </p:nvSpPr>
        <p:spPr>
          <a:xfrm>
            <a:off x="4401864" y="3580656"/>
            <a:ext cx="3352483" cy="1404373"/>
          </a:xfrm>
          <a:custGeom>
            <a:avLst/>
            <a:gdLst>
              <a:gd name="connsiteX0" fmla="*/ 1703124 w 3352483"/>
              <a:gd name="connsiteY0" fmla="*/ 583965 h 1404373"/>
              <a:gd name="connsiteX1" fmla="*/ 2275416 w 3352483"/>
              <a:gd name="connsiteY1" fmla="*/ 722848 h 1404373"/>
              <a:gd name="connsiteX2" fmla="*/ 2352341 w 3352483"/>
              <a:gd name="connsiteY2" fmla="*/ 935407 h 1404373"/>
              <a:gd name="connsiteX3" fmla="*/ 2316544 w 3352483"/>
              <a:gd name="connsiteY3" fmla="*/ 970144 h 1404373"/>
              <a:gd name="connsiteX4" fmla="*/ 1703124 w 3352483"/>
              <a:gd name="connsiteY4" fmla="*/ 934357 h 1404373"/>
              <a:gd name="connsiteX5" fmla="*/ 1089704 w 3352483"/>
              <a:gd name="connsiteY5" fmla="*/ 970144 h 1404373"/>
              <a:gd name="connsiteX6" fmla="*/ 1053907 w 3352483"/>
              <a:gd name="connsiteY6" fmla="*/ 935407 h 1404373"/>
              <a:gd name="connsiteX7" fmla="*/ 1130680 w 3352483"/>
              <a:gd name="connsiteY7" fmla="*/ 722848 h 1404373"/>
              <a:gd name="connsiteX8" fmla="*/ 1703124 w 3352483"/>
              <a:gd name="connsiteY8" fmla="*/ 583965 h 1404373"/>
              <a:gd name="connsiteX9" fmla="*/ 2686280 w 3352483"/>
              <a:gd name="connsiteY9" fmla="*/ 8405 h 1404373"/>
              <a:gd name="connsiteX10" fmla="*/ 3298633 w 3352483"/>
              <a:gd name="connsiteY10" fmla="*/ 943812 h 1404373"/>
              <a:gd name="connsiteX11" fmla="*/ 3352252 w 3352483"/>
              <a:gd name="connsiteY11" fmla="*/ 1366830 h 1404373"/>
              <a:gd name="connsiteX12" fmla="*/ 3277612 w 3352483"/>
              <a:gd name="connsiteY12" fmla="*/ 1387843 h 1404373"/>
              <a:gd name="connsiteX13" fmla="*/ 2942950 w 3352483"/>
              <a:gd name="connsiteY13" fmla="*/ 958587 h 1404373"/>
              <a:gd name="connsiteX14" fmla="*/ 2550557 w 3352483"/>
              <a:gd name="connsiteY14" fmla="*/ 699733 h 1404373"/>
              <a:gd name="connsiteX15" fmla="*/ 2686280 w 3352483"/>
              <a:gd name="connsiteY15" fmla="*/ 8405 h 1404373"/>
              <a:gd name="connsiteX16" fmla="*/ 683117 w 3352483"/>
              <a:gd name="connsiteY16" fmla="*/ 0 h 1404373"/>
              <a:gd name="connsiteX17" fmla="*/ 817774 w 3352483"/>
              <a:gd name="connsiteY17" fmla="*/ 696581 h 1404373"/>
              <a:gd name="connsiteX18" fmla="*/ 408472 w 3352483"/>
              <a:gd name="connsiteY18" fmla="*/ 959638 h 1404373"/>
              <a:gd name="connsiteX19" fmla="*/ 73810 w 3352483"/>
              <a:gd name="connsiteY19" fmla="*/ 1388894 h 1404373"/>
              <a:gd name="connsiteX20" fmla="*/ 236 w 3352483"/>
              <a:gd name="connsiteY20" fmla="*/ 1367881 h 1404373"/>
              <a:gd name="connsiteX21" fmla="*/ 53855 w 3352483"/>
              <a:gd name="connsiteY21" fmla="*/ 944863 h 1404373"/>
              <a:gd name="connsiteX22" fmla="*/ 683117 w 3352483"/>
              <a:gd name="connsiteY22" fmla="*/ 0 h 140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52483" h="1404373">
                <a:moveTo>
                  <a:pt x="1703124" y="583965"/>
                </a:moveTo>
                <a:cubicBezTo>
                  <a:pt x="1898864" y="583965"/>
                  <a:pt x="2091405" y="630259"/>
                  <a:pt x="2275416" y="722848"/>
                </a:cubicBezTo>
                <a:cubicBezTo>
                  <a:pt x="2295523" y="792322"/>
                  <a:pt x="2320657" y="863832"/>
                  <a:pt x="2352341" y="935407"/>
                </a:cubicBezTo>
                <a:cubicBezTo>
                  <a:pt x="2360719" y="954385"/>
                  <a:pt x="2340764" y="973296"/>
                  <a:pt x="2316544" y="970144"/>
                </a:cubicBezTo>
                <a:cubicBezTo>
                  <a:pt x="2220730" y="957537"/>
                  <a:pt x="2001837" y="934357"/>
                  <a:pt x="1703124" y="934357"/>
                </a:cubicBezTo>
                <a:cubicBezTo>
                  <a:pt x="1404259" y="934357"/>
                  <a:pt x="1186432" y="957537"/>
                  <a:pt x="1089704" y="970144"/>
                </a:cubicBezTo>
                <a:cubicBezTo>
                  <a:pt x="1065484" y="973296"/>
                  <a:pt x="1045377" y="954385"/>
                  <a:pt x="1053907" y="935407"/>
                </a:cubicBezTo>
                <a:cubicBezTo>
                  <a:pt x="1085439" y="864948"/>
                  <a:pt x="1110725" y="792322"/>
                  <a:pt x="1130680" y="722848"/>
                </a:cubicBezTo>
                <a:cubicBezTo>
                  <a:pt x="1313777" y="630259"/>
                  <a:pt x="1506318" y="583965"/>
                  <a:pt x="1703124" y="583965"/>
                </a:cubicBezTo>
                <a:close/>
                <a:moveTo>
                  <a:pt x="2686280" y="8405"/>
                </a:moveTo>
                <a:cubicBezTo>
                  <a:pt x="3020789" y="203104"/>
                  <a:pt x="3249127" y="549228"/>
                  <a:pt x="3298633" y="943812"/>
                </a:cubicBezTo>
                <a:lnTo>
                  <a:pt x="3352252" y="1366830"/>
                </a:lnTo>
                <a:cubicBezTo>
                  <a:pt x="3356518" y="1401568"/>
                  <a:pt x="3300766" y="1417327"/>
                  <a:pt x="3277612" y="1387843"/>
                </a:cubicBezTo>
                <a:lnTo>
                  <a:pt x="2942950" y="958587"/>
                </a:lnTo>
                <a:cubicBezTo>
                  <a:pt x="2843024" y="829160"/>
                  <a:pt x="2704102" y="739724"/>
                  <a:pt x="2550557" y="699733"/>
                </a:cubicBezTo>
                <a:cubicBezTo>
                  <a:pt x="2617885" y="477718"/>
                  <a:pt x="2663126" y="246246"/>
                  <a:pt x="2686280" y="8405"/>
                </a:cubicBezTo>
                <a:close/>
                <a:moveTo>
                  <a:pt x="683117" y="0"/>
                </a:moveTo>
                <a:cubicBezTo>
                  <a:pt x="706270" y="239877"/>
                  <a:pt x="751511" y="472464"/>
                  <a:pt x="817774" y="696581"/>
                </a:cubicBezTo>
                <a:cubicBezTo>
                  <a:pt x="657830" y="734470"/>
                  <a:pt x="512663" y="826008"/>
                  <a:pt x="408472" y="959638"/>
                </a:cubicBezTo>
                <a:lnTo>
                  <a:pt x="73810" y="1388894"/>
                </a:lnTo>
                <a:cubicBezTo>
                  <a:pt x="50656" y="1418378"/>
                  <a:pt x="-4029" y="1402618"/>
                  <a:pt x="236" y="1367881"/>
                </a:cubicBezTo>
                <a:lnTo>
                  <a:pt x="53855" y="944863"/>
                </a:lnTo>
                <a:cubicBezTo>
                  <a:pt x="104275" y="543974"/>
                  <a:pt x="339011" y="193582"/>
                  <a:pt x="683117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01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5-Part Rocket Chart – Slide Template</a:t>
            </a: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21D5F8C5-941D-4DAC-8118-86E048C76E22}"/>
              </a:ext>
            </a:extLst>
          </p:cNvPr>
          <p:cNvSpPr/>
          <p:nvPr/>
        </p:nvSpPr>
        <p:spPr>
          <a:xfrm>
            <a:off x="5170343" y="4738098"/>
            <a:ext cx="1968717" cy="15678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9" h="21600" extrusionOk="0">
                <a:moveTo>
                  <a:pt x="19488" y="18947"/>
                </a:moveTo>
                <a:cubicBezTo>
                  <a:pt x="19188" y="18947"/>
                  <a:pt x="18912" y="19020"/>
                  <a:pt x="18658" y="19165"/>
                </a:cubicBezTo>
                <a:cubicBezTo>
                  <a:pt x="18092" y="18135"/>
                  <a:pt x="17181" y="17425"/>
                  <a:pt x="16131" y="17309"/>
                </a:cubicBezTo>
                <a:cubicBezTo>
                  <a:pt x="15727" y="16062"/>
                  <a:pt x="14862" y="15105"/>
                  <a:pt x="13812" y="14772"/>
                </a:cubicBezTo>
                <a:lnTo>
                  <a:pt x="13812" y="0"/>
                </a:lnTo>
                <a:lnTo>
                  <a:pt x="7062" y="0"/>
                </a:lnTo>
                <a:lnTo>
                  <a:pt x="7062" y="15598"/>
                </a:lnTo>
                <a:cubicBezTo>
                  <a:pt x="6335" y="15903"/>
                  <a:pt x="5781" y="16700"/>
                  <a:pt x="5642" y="17671"/>
                </a:cubicBezTo>
                <a:cubicBezTo>
                  <a:pt x="4812" y="18135"/>
                  <a:pt x="4165" y="19005"/>
                  <a:pt x="3842" y="20078"/>
                </a:cubicBezTo>
                <a:cubicBezTo>
                  <a:pt x="3462" y="19397"/>
                  <a:pt x="2827" y="18947"/>
                  <a:pt x="2112" y="18947"/>
                </a:cubicBezTo>
                <a:cubicBezTo>
                  <a:pt x="946" y="18947"/>
                  <a:pt x="0" y="20136"/>
                  <a:pt x="0" y="21600"/>
                </a:cubicBezTo>
                <a:lnTo>
                  <a:pt x="3623" y="21600"/>
                </a:lnTo>
                <a:lnTo>
                  <a:pt x="4223" y="21600"/>
                </a:lnTo>
                <a:lnTo>
                  <a:pt x="7050" y="21600"/>
                </a:lnTo>
                <a:lnTo>
                  <a:pt x="10488" y="21600"/>
                </a:lnTo>
                <a:lnTo>
                  <a:pt x="12381" y="21600"/>
                </a:lnTo>
                <a:lnTo>
                  <a:pt x="13800" y="21600"/>
                </a:lnTo>
                <a:lnTo>
                  <a:pt x="17365" y="21600"/>
                </a:lnTo>
                <a:lnTo>
                  <a:pt x="19246" y="21600"/>
                </a:lnTo>
                <a:lnTo>
                  <a:pt x="21588" y="21600"/>
                </a:lnTo>
                <a:cubicBezTo>
                  <a:pt x="21600" y="20136"/>
                  <a:pt x="20654" y="18947"/>
                  <a:pt x="19488" y="18947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32348975-9412-4620-AB8D-A11C79F2258C}"/>
              </a:ext>
            </a:extLst>
          </p:cNvPr>
          <p:cNvSpPr/>
          <p:nvPr/>
        </p:nvSpPr>
        <p:spPr>
          <a:xfrm>
            <a:off x="5601754" y="4569743"/>
            <a:ext cx="1051083" cy="1129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58" h="21600" extrusionOk="0">
                <a:moveTo>
                  <a:pt x="10071" y="0"/>
                </a:moveTo>
                <a:cubicBezTo>
                  <a:pt x="6241" y="0"/>
                  <a:pt x="3070" y="181"/>
                  <a:pt x="771" y="362"/>
                </a:cubicBezTo>
                <a:cubicBezTo>
                  <a:pt x="431" y="1852"/>
                  <a:pt x="90" y="3865"/>
                  <a:pt x="5" y="6200"/>
                </a:cubicBezTo>
                <a:cubicBezTo>
                  <a:pt x="-165" y="11354"/>
                  <a:pt x="4198" y="16145"/>
                  <a:pt x="4198" y="16145"/>
                </a:cubicBezTo>
                <a:cubicBezTo>
                  <a:pt x="4198" y="16145"/>
                  <a:pt x="4942" y="14897"/>
                  <a:pt x="5794" y="13306"/>
                </a:cubicBezTo>
                <a:cubicBezTo>
                  <a:pt x="7347" y="18017"/>
                  <a:pt x="10624" y="21600"/>
                  <a:pt x="10624" y="21600"/>
                </a:cubicBezTo>
                <a:cubicBezTo>
                  <a:pt x="10624" y="21600"/>
                  <a:pt x="14774" y="14655"/>
                  <a:pt x="15647" y="11313"/>
                </a:cubicBezTo>
                <a:cubicBezTo>
                  <a:pt x="16349" y="12038"/>
                  <a:pt x="16902" y="12461"/>
                  <a:pt x="16902" y="12461"/>
                </a:cubicBezTo>
                <a:cubicBezTo>
                  <a:pt x="16902" y="12461"/>
                  <a:pt x="20414" y="8253"/>
                  <a:pt x="21031" y="6361"/>
                </a:cubicBezTo>
                <a:cubicBezTo>
                  <a:pt x="21435" y="5133"/>
                  <a:pt x="21350" y="2657"/>
                  <a:pt x="20371" y="463"/>
                </a:cubicBezTo>
                <a:cubicBezTo>
                  <a:pt x="17988" y="221"/>
                  <a:pt x="14455" y="0"/>
                  <a:pt x="10071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2DBAF008-C23A-43A6-B83C-CA4E541F59EA}"/>
              </a:ext>
            </a:extLst>
          </p:cNvPr>
          <p:cNvSpPr/>
          <p:nvPr/>
        </p:nvSpPr>
        <p:spPr>
          <a:xfrm>
            <a:off x="5738543" y="4569743"/>
            <a:ext cx="782745" cy="717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7" h="21600" extrusionOk="0">
                <a:moveTo>
                  <a:pt x="9944" y="0"/>
                </a:moveTo>
                <a:cubicBezTo>
                  <a:pt x="6210" y="0"/>
                  <a:pt x="2935" y="158"/>
                  <a:pt x="235" y="348"/>
                </a:cubicBezTo>
                <a:cubicBezTo>
                  <a:pt x="120" y="1362"/>
                  <a:pt x="34" y="2439"/>
                  <a:pt x="5" y="3611"/>
                </a:cubicBezTo>
                <a:cubicBezTo>
                  <a:pt x="-167" y="9660"/>
                  <a:pt x="4228" y="15234"/>
                  <a:pt x="4228" y="15234"/>
                </a:cubicBezTo>
                <a:cubicBezTo>
                  <a:pt x="4228" y="15234"/>
                  <a:pt x="4975" y="13777"/>
                  <a:pt x="5836" y="11909"/>
                </a:cubicBezTo>
                <a:cubicBezTo>
                  <a:pt x="7387" y="17419"/>
                  <a:pt x="10690" y="21600"/>
                  <a:pt x="10690" y="21600"/>
                </a:cubicBezTo>
                <a:cubicBezTo>
                  <a:pt x="10690" y="21600"/>
                  <a:pt x="14855" y="13460"/>
                  <a:pt x="15746" y="9565"/>
                </a:cubicBezTo>
                <a:cubicBezTo>
                  <a:pt x="16464" y="10420"/>
                  <a:pt x="17010" y="10895"/>
                  <a:pt x="17010" y="10895"/>
                </a:cubicBezTo>
                <a:cubicBezTo>
                  <a:pt x="17010" y="10895"/>
                  <a:pt x="20543" y="5954"/>
                  <a:pt x="21146" y="3737"/>
                </a:cubicBezTo>
                <a:cubicBezTo>
                  <a:pt x="21376" y="2945"/>
                  <a:pt x="21433" y="1774"/>
                  <a:pt x="21289" y="412"/>
                </a:cubicBezTo>
                <a:cubicBezTo>
                  <a:pt x="18302" y="190"/>
                  <a:pt x="14453" y="0"/>
                  <a:pt x="9944" y="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F7560BF0-D3D0-49EC-8C01-5E5EC86692A8}"/>
              </a:ext>
            </a:extLst>
          </p:cNvPr>
          <p:cNvSpPr/>
          <p:nvPr/>
        </p:nvSpPr>
        <p:spPr>
          <a:xfrm>
            <a:off x="6138518" y="893391"/>
            <a:ext cx="838811" cy="189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8487"/>
                </a:lnTo>
                <a:cubicBezTo>
                  <a:pt x="18518" y="10776"/>
                  <a:pt x="10841" y="4083"/>
                  <a:pt x="0" y="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DD1B65C7-80B4-4EF4-BF1E-3B9EE5A627B0}"/>
              </a:ext>
            </a:extLst>
          </p:cNvPr>
          <p:cNvSpPr/>
          <p:nvPr/>
        </p:nvSpPr>
        <p:spPr>
          <a:xfrm>
            <a:off x="5414137" y="2919557"/>
            <a:ext cx="1429865" cy="1407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84" extrusionOk="0">
                <a:moveTo>
                  <a:pt x="10324" y="0"/>
                </a:moveTo>
                <a:lnTo>
                  <a:pt x="0" y="21117"/>
                </a:lnTo>
                <a:cubicBezTo>
                  <a:pt x="3267" y="19170"/>
                  <a:pt x="6740" y="18188"/>
                  <a:pt x="10308" y="18188"/>
                </a:cubicBezTo>
                <a:cubicBezTo>
                  <a:pt x="14115" y="18188"/>
                  <a:pt x="17810" y="19314"/>
                  <a:pt x="21283" y="21520"/>
                </a:cubicBezTo>
                <a:cubicBezTo>
                  <a:pt x="21378" y="21584"/>
                  <a:pt x="21489" y="21600"/>
                  <a:pt x="21600" y="21568"/>
                </a:cubicBezTo>
                <a:lnTo>
                  <a:pt x="10324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CA3D37E-2A33-481C-9493-912FF69BA12E}"/>
              </a:ext>
            </a:extLst>
          </p:cNvPr>
          <p:cNvSpPr/>
          <p:nvPr/>
        </p:nvSpPr>
        <p:spPr>
          <a:xfrm>
            <a:off x="6149016" y="2594112"/>
            <a:ext cx="880805" cy="1651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67" y="0"/>
                </a:moveTo>
                <a:lnTo>
                  <a:pt x="0" y="3543"/>
                </a:lnTo>
                <a:lnTo>
                  <a:pt x="17944" y="21600"/>
                </a:lnTo>
                <a:cubicBezTo>
                  <a:pt x="20364" y="17233"/>
                  <a:pt x="21600" y="12592"/>
                  <a:pt x="21600" y="7786"/>
                </a:cubicBezTo>
                <a:cubicBezTo>
                  <a:pt x="21600" y="5136"/>
                  <a:pt x="21214" y="2527"/>
                  <a:pt x="20467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2D1F260B-7C87-4F24-A360-885BA032EE3C}"/>
              </a:ext>
            </a:extLst>
          </p:cNvPr>
          <p:cNvSpPr/>
          <p:nvPr/>
        </p:nvSpPr>
        <p:spPr>
          <a:xfrm>
            <a:off x="5225169" y="893391"/>
            <a:ext cx="838811" cy="1893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0"/>
                </a:lnTo>
                <a:cubicBezTo>
                  <a:pt x="10759" y="4083"/>
                  <a:pt x="3082" y="10776"/>
                  <a:pt x="0" y="1848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DA2D7310-A361-404D-B16A-A88C55753E00}"/>
              </a:ext>
            </a:extLst>
          </p:cNvPr>
          <p:cNvSpPr/>
          <p:nvPr/>
        </p:nvSpPr>
        <p:spPr>
          <a:xfrm>
            <a:off x="5162179" y="2594112"/>
            <a:ext cx="882906" cy="1712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30" y="0"/>
                </a:moveTo>
                <a:cubicBezTo>
                  <a:pt x="385" y="2437"/>
                  <a:pt x="0" y="4953"/>
                  <a:pt x="0" y="7522"/>
                </a:cubicBezTo>
                <a:cubicBezTo>
                  <a:pt x="0" y="12436"/>
                  <a:pt x="1387" y="17177"/>
                  <a:pt x="4109" y="21600"/>
                </a:cubicBezTo>
                <a:lnTo>
                  <a:pt x="21600" y="3430"/>
                </a:lnTo>
                <a:lnTo>
                  <a:pt x="113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8482605-5D88-4A11-A5BB-BF44B15DA417}"/>
              </a:ext>
            </a:extLst>
          </p:cNvPr>
          <p:cNvSpPr txBox="1"/>
          <p:nvPr/>
        </p:nvSpPr>
        <p:spPr>
          <a:xfrm>
            <a:off x="6126970" y="231034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E29902F-8D83-4C25-AEC9-269CB8BBE557}"/>
              </a:ext>
            </a:extLst>
          </p:cNvPr>
          <p:cNvSpPr txBox="1"/>
          <p:nvPr/>
        </p:nvSpPr>
        <p:spPr>
          <a:xfrm>
            <a:off x="6236698" y="27858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7777376-443B-4524-A46C-7FB804073D82}"/>
              </a:ext>
            </a:extLst>
          </p:cNvPr>
          <p:cNvSpPr txBox="1"/>
          <p:nvPr/>
        </p:nvSpPr>
        <p:spPr>
          <a:xfrm>
            <a:off x="5886648" y="312415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91887A8-89CD-4F84-BA94-E3BDBDCB659E}"/>
              </a:ext>
            </a:extLst>
          </p:cNvPr>
          <p:cNvSpPr txBox="1"/>
          <p:nvPr/>
        </p:nvSpPr>
        <p:spPr>
          <a:xfrm>
            <a:off x="5587474" y="276754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0AD781C-7B4F-44BE-A8AF-185A580EF31F}"/>
              </a:ext>
            </a:extLst>
          </p:cNvPr>
          <p:cNvSpPr txBox="1"/>
          <p:nvPr/>
        </p:nvSpPr>
        <p:spPr>
          <a:xfrm>
            <a:off x="5678914" y="232862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56" name="Graphic 55" descr="Bar graph with upward trend outline">
            <a:extLst>
              <a:ext uri="{FF2B5EF4-FFF2-40B4-BE49-F238E27FC236}">
                <a16:creationId xmlns:a16="http://schemas.microsoft.com/office/drawing/2014/main" id="{9EE0C7AE-CDC6-4259-91D6-D0616BB3D9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74365" y="3536614"/>
            <a:ext cx="443270" cy="443270"/>
          </a:xfrm>
          <a:prstGeom prst="rect">
            <a:avLst/>
          </a:prstGeom>
        </p:spPr>
      </p:pic>
      <p:pic>
        <p:nvPicPr>
          <p:cNvPr id="57" name="Graphic 56" descr="Checklist outline">
            <a:extLst>
              <a:ext uri="{FF2B5EF4-FFF2-40B4-BE49-F238E27FC236}">
                <a16:creationId xmlns:a16="http://schemas.microsoft.com/office/drawing/2014/main" id="{487C9511-95A2-44E7-A641-D6F3826807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3659" y="3062989"/>
            <a:ext cx="423151" cy="423151"/>
          </a:xfrm>
          <a:prstGeom prst="rect">
            <a:avLst/>
          </a:prstGeom>
        </p:spPr>
      </p:pic>
      <p:pic>
        <p:nvPicPr>
          <p:cNvPr id="58" name="Graphic 57" descr="Customer review outline">
            <a:extLst>
              <a:ext uri="{FF2B5EF4-FFF2-40B4-BE49-F238E27FC236}">
                <a16:creationId xmlns:a16="http://schemas.microsoft.com/office/drawing/2014/main" id="{CC006CD8-5764-4FF2-B718-883973517A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7240" y="3106402"/>
            <a:ext cx="406382" cy="406382"/>
          </a:xfrm>
          <a:prstGeom prst="rect">
            <a:avLst/>
          </a:prstGeom>
        </p:spPr>
      </p:pic>
      <p:pic>
        <p:nvPicPr>
          <p:cNvPr id="59" name="Graphic 58" descr="Handshake outline">
            <a:extLst>
              <a:ext uri="{FF2B5EF4-FFF2-40B4-BE49-F238E27FC236}">
                <a16:creationId xmlns:a16="http://schemas.microsoft.com/office/drawing/2014/main" id="{307A5E96-AFE7-453A-9E80-F04CC420384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45579" y="1721373"/>
            <a:ext cx="446314" cy="446314"/>
          </a:xfrm>
          <a:prstGeom prst="rect">
            <a:avLst/>
          </a:prstGeom>
        </p:spPr>
      </p:pic>
      <p:pic>
        <p:nvPicPr>
          <p:cNvPr id="60" name="Graphic 59" descr="Postit Notes outline">
            <a:extLst>
              <a:ext uri="{FF2B5EF4-FFF2-40B4-BE49-F238E27FC236}">
                <a16:creationId xmlns:a16="http://schemas.microsoft.com/office/drawing/2014/main" id="{9D8CD28E-3A40-435B-9C84-140763382A0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44518" y="1755112"/>
            <a:ext cx="378836" cy="378836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AC1A2EE4-78CD-49F0-9668-192711E4D59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9E9AA48-24CD-4B7E-B04E-223E2609AB3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C6F7CB8-F318-4C74-94DA-D1B1F408EE0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C4C2341-C9AE-4FF2-9FDA-A6C40A4AB5E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41D4C85-B7FA-48BC-BD5B-F60ED182908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B01609B-0FC1-4C73-8156-D0AFAD2961A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4713A354-E64D-4FFA-BA27-87CBFCFBEE15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2F752959-CA3A-4EF2-A737-60BBDB6BE1BB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1C2FEDC-16F8-4499-B34E-84559F1840A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982560C-9F56-4AAC-AF32-2673AC44F5A0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CAB51B0-4EFC-4CA5-81DF-F3CF225C071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982F5B7-F714-45CF-BAAF-812F4DEDC4F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A06DBCF-A347-4859-9DEA-2CF5AC0EB081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EC9A415D-911A-410D-9F2E-A113EC105D4C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3CBC9AF-2133-4908-97D2-3112F53E45E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6B3581F-567E-4A6B-BB2C-C791AAE1A0E9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0A6CEC1-12E7-4DA9-B6BD-AB9DBD3D351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6E12E05-05E6-4CD0-A219-5A00CAA6130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3DFDB1B5-1BF0-4982-AFF7-9E2C5E0B3123}"/>
              </a:ext>
            </a:extLst>
          </p:cNvPr>
          <p:cNvSpPr/>
          <p:nvPr/>
        </p:nvSpPr>
        <p:spPr>
          <a:xfrm>
            <a:off x="4401864" y="3580656"/>
            <a:ext cx="3352483" cy="1404373"/>
          </a:xfrm>
          <a:custGeom>
            <a:avLst/>
            <a:gdLst>
              <a:gd name="connsiteX0" fmla="*/ 1703124 w 3352483"/>
              <a:gd name="connsiteY0" fmla="*/ 583965 h 1404373"/>
              <a:gd name="connsiteX1" fmla="*/ 2275416 w 3352483"/>
              <a:gd name="connsiteY1" fmla="*/ 722848 h 1404373"/>
              <a:gd name="connsiteX2" fmla="*/ 2352341 w 3352483"/>
              <a:gd name="connsiteY2" fmla="*/ 935407 h 1404373"/>
              <a:gd name="connsiteX3" fmla="*/ 2316544 w 3352483"/>
              <a:gd name="connsiteY3" fmla="*/ 970144 h 1404373"/>
              <a:gd name="connsiteX4" fmla="*/ 1703124 w 3352483"/>
              <a:gd name="connsiteY4" fmla="*/ 934357 h 1404373"/>
              <a:gd name="connsiteX5" fmla="*/ 1089704 w 3352483"/>
              <a:gd name="connsiteY5" fmla="*/ 970144 h 1404373"/>
              <a:gd name="connsiteX6" fmla="*/ 1053907 w 3352483"/>
              <a:gd name="connsiteY6" fmla="*/ 935407 h 1404373"/>
              <a:gd name="connsiteX7" fmla="*/ 1130680 w 3352483"/>
              <a:gd name="connsiteY7" fmla="*/ 722848 h 1404373"/>
              <a:gd name="connsiteX8" fmla="*/ 1703124 w 3352483"/>
              <a:gd name="connsiteY8" fmla="*/ 583965 h 1404373"/>
              <a:gd name="connsiteX9" fmla="*/ 2686280 w 3352483"/>
              <a:gd name="connsiteY9" fmla="*/ 8405 h 1404373"/>
              <a:gd name="connsiteX10" fmla="*/ 3298633 w 3352483"/>
              <a:gd name="connsiteY10" fmla="*/ 943812 h 1404373"/>
              <a:gd name="connsiteX11" fmla="*/ 3352252 w 3352483"/>
              <a:gd name="connsiteY11" fmla="*/ 1366830 h 1404373"/>
              <a:gd name="connsiteX12" fmla="*/ 3277612 w 3352483"/>
              <a:gd name="connsiteY12" fmla="*/ 1387843 h 1404373"/>
              <a:gd name="connsiteX13" fmla="*/ 2942950 w 3352483"/>
              <a:gd name="connsiteY13" fmla="*/ 958587 h 1404373"/>
              <a:gd name="connsiteX14" fmla="*/ 2550557 w 3352483"/>
              <a:gd name="connsiteY14" fmla="*/ 699733 h 1404373"/>
              <a:gd name="connsiteX15" fmla="*/ 2686280 w 3352483"/>
              <a:gd name="connsiteY15" fmla="*/ 8405 h 1404373"/>
              <a:gd name="connsiteX16" fmla="*/ 683117 w 3352483"/>
              <a:gd name="connsiteY16" fmla="*/ 0 h 1404373"/>
              <a:gd name="connsiteX17" fmla="*/ 817774 w 3352483"/>
              <a:gd name="connsiteY17" fmla="*/ 696581 h 1404373"/>
              <a:gd name="connsiteX18" fmla="*/ 408472 w 3352483"/>
              <a:gd name="connsiteY18" fmla="*/ 959638 h 1404373"/>
              <a:gd name="connsiteX19" fmla="*/ 73810 w 3352483"/>
              <a:gd name="connsiteY19" fmla="*/ 1388894 h 1404373"/>
              <a:gd name="connsiteX20" fmla="*/ 236 w 3352483"/>
              <a:gd name="connsiteY20" fmla="*/ 1367881 h 1404373"/>
              <a:gd name="connsiteX21" fmla="*/ 53855 w 3352483"/>
              <a:gd name="connsiteY21" fmla="*/ 944863 h 1404373"/>
              <a:gd name="connsiteX22" fmla="*/ 683117 w 3352483"/>
              <a:gd name="connsiteY22" fmla="*/ 0 h 1404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3352483" h="1404373">
                <a:moveTo>
                  <a:pt x="1703124" y="583965"/>
                </a:moveTo>
                <a:cubicBezTo>
                  <a:pt x="1898864" y="583965"/>
                  <a:pt x="2091405" y="630259"/>
                  <a:pt x="2275416" y="722848"/>
                </a:cubicBezTo>
                <a:cubicBezTo>
                  <a:pt x="2295523" y="792322"/>
                  <a:pt x="2320657" y="863832"/>
                  <a:pt x="2352341" y="935407"/>
                </a:cubicBezTo>
                <a:cubicBezTo>
                  <a:pt x="2360719" y="954385"/>
                  <a:pt x="2340764" y="973296"/>
                  <a:pt x="2316544" y="970144"/>
                </a:cubicBezTo>
                <a:cubicBezTo>
                  <a:pt x="2220730" y="957537"/>
                  <a:pt x="2001837" y="934357"/>
                  <a:pt x="1703124" y="934357"/>
                </a:cubicBezTo>
                <a:cubicBezTo>
                  <a:pt x="1404259" y="934357"/>
                  <a:pt x="1186432" y="957537"/>
                  <a:pt x="1089704" y="970144"/>
                </a:cubicBezTo>
                <a:cubicBezTo>
                  <a:pt x="1065484" y="973296"/>
                  <a:pt x="1045377" y="954385"/>
                  <a:pt x="1053907" y="935407"/>
                </a:cubicBezTo>
                <a:cubicBezTo>
                  <a:pt x="1085439" y="864948"/>
                  <a:pt x="1110725" y="792322"/>
                  <a:pt x="1130680" y="722848"/>
                </a:cubicBezTo>
                <a:cubicBezTo>
                  <a:pt x="1313777" y="630259"/>
                  <a:pt x="1506318" y="583965"/>
                  <a:pt x="1703124" y="583965"/>
                </a:cubicBezTo>
                <a:close/>
                <a:moveTo>
                  <a:pt x="2686280" y="8405"/>
                </a:moveTo>
                <a:cubicBezTo>
                  <a:pt x="3020789" y="203104"/>
                  <a:pt x="3249127" y="549228"/>
                  <a:pt x="3298633" y="943812"/>
                </a:cubicBezTo>
                <a:lnTo>
                  <a:pt x="3352252" y="1366830"/>
                </a:lnTo>
                <a:cubicBezTo>
                  <a:pt x="3356518" y="1401568"/>
                  <a:pt x="3300766" y="1417327"/>
                  <a:pt x="3277612" y="1387843"/>
                </a:cubicBezTo>
                <a:lnTo>
                  <a:pt x="2942950" y="958587"/>
                </a:lnTo>
                <a:cubicBezTo>
                  <a:pt x="2843024" y="829160"/>
                  <a:pt x="2704102" y="739724"/>
                  <a:pt x="2550557" y="699733"/>
                </a:cubicBezTo>
                <a:cubicBezTo>
                  <a:pt x="2617885" y="477718"/>
                  <a:pt x="2663126" y="246246"/>
                  <a:pt x="2686280" y="8405"/>
                </a:cubicBezTo>
                <a:close/>
                <a:moveTo>
                  <a:pt x="683117" y="0"/>
                </a:moveTo>
                <a:cubicBezTo>
                  <a:pt x="706270" y="239877"/>
                  <a:pt x="751511" y="472464"/>
                  <a:pt x="817774" y="696581"/>
                </a:cubicBezTo>
                <a:cubicBezTo>
                  <a:pt x="657830" y="734470"/>
                  <a:pt x="512663" y="826008"/>
                  <a:pt x="408472" y="959638"/>
                </a:cubicBezTo>
                <a:lnTo>
                  <a:pt x="73810" y="1388894"/>
                </a:lnTo>
                <a:cubicBezTo>
                  <a:pt x="50656" y="1418378"/>
                  <a:pt x="-4029" y="1402618"/>
                  <a:pt x="236" y="1367881"/>
                </a:cubicBezTo>
                <a:lnTo>
                  <a:pt x="53855" y="944863"/>
                </a:lnTo>
                <a:cubicBezTo>
                  <a:pt x="104275" y="543974"/>
                  <a:pt x="339011" y="193582"/>
                  <a:pt x="68311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560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8549</TotalTime>
  <Words>535</Words>
  <PresentationFormat>Widescreen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5-Part Rocket Chart – Slide Template</vt:lpstr>
      <vt:lpstr>5-Part Rocket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5-Part Rocket Chart</dc:title>
  <dc:creator>PresentationGO.com</dc:creator>
  <dc:description>© Copyright PresentationGO.com</dc:description>
  <dcterms:created xsi:type="dcterms:W3CDTF">2014-11-26T05:14:11Z</dcterms:created>
  <dcterms:modified xsi:type="dcterms:W3CDTF">2021-07-05T22:44:54Z</dcterms:modified>
  <cp:category>Charts &amp; Diagrams</cp:category>
</cp:coreProperties>
</file>