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24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6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20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1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9AE1823-6F58-4853-89D9-DCF971D78A9B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0FFEA792-5680-44E1-A9AA-2F4D3E48DFE8}"/>
              </a:ext>
            </a:extLst>
          </p:cNvPr>
          <p:cNvSpPr/>
          <p:nvPr/>
        </p:nvSpPr>
        <p:spPr>
          <a:xfrm>
            <a:off x="5159820" y="897488"/>
            <a:ext cx="899651" cy="259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32"/>
                </a:moveTo>
                <a:lnTo>
                  <a:pt x="21600" y="0"/>
                </a:lnTo>
                <a:cubicBezTo>
                  <a:pt x="8236" y="3945"/>
                  <a:pt x="0" y="11203"/>
                  <a:pt x="0" y="19119"/>
                </a:cubicBezTo>
                <a:cubicBezTo>
                  <a:pt x="0" y="19952"/>
                  <a:pt x="101" y="20785"/>
                  <a:pt x="278" y="21600"/>
                </a:cubicBezTo>
                <a:lnTo>
                  <a:pt x="21600" y="1583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FB4CD78-1667-462D-BEDB-DC9F2952E7D1}"/>
              </a:ext>
            </a:extLst>
          </p:cNvPr>
          <p:cNvSpPr/>
          <p:nvPr/>
        </p:nvSpPr>
        <p:spPr>
          <a:xfrm>
            <a:off x="6138386" y="897488"/>
            <a:ext cx="899651" cy="259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832"/>
                </a:moveTo>
                <a:lnTo>
                  <a:pt x="21322" y="21600"/>
                </a:lnTo>
                <a:cubicBezTo>
                  <a:pt x="21499" y="20785"/>
                  <a:pt x="21600" y="19952"/>
                  <a:pt x="21600" y="19119"/>
                </a:cubicBezTo>
                <a:cubicBezTo>
                  <a:pt x="21600" y="11194"/>
                  <a:pt x="13364" y="3945"/>
                  <a:pt x="0" y="0"/>
                </a:cubicBezTo>
                <a:lnTo>
                  <a:pt x="0" y="1583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5A8E43C2-5A5B-4723-9084-5F4E88C63ACD}"/>
              </a:ext>
            </a:extLst>
          </p:cNvPr>
          <p:cNvSpPr/>
          <p:nvPr/>
        </p:nvSpPr>
        <p:spPr>
          <a:xfrm>
            <a:off x="5180865" y="2865143"/>
            <a:ext cx="1835074" cy="1475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0800" y="0"/>
                </a:moveTo>
                <a:lnTo>
                  <a:pt x="0" y="10469"/>
                </a:lnTo>
                <a:cubicBezTo>
                  <a:pt x="297" y="14241"/>
                  <a:pt x="904" y="17890"/>
                  <a:pt x="1796" y="21384"/>
                </a:cubicBezTo>
                <a:cubicBezTo>
                  <a:pt x="1821" y="21477"/>
                  <a:pt x="1883" y="21538"/>
                  <a:pt x="1969" y="21569"/>
                </a:cubicBezTo>
                <a:cubicBezTo>
                  <a:pt x="2056" y="21600"/>
                  <a:pt x="2155" y="21585"/>
                  <a:pt x="2229" y="21523"/>
                </a:cubicBezTo>
                <a:cubicBezTo>
                  <a:pt x="4942" y="19414"/>
                  <a:pt x="7815" y="18336"/>
                  <a:pt x="10800" y="18336"/>
                </a:cubicBezTo>
                <a:cubicBezTo>
                  <a:pt x="13772" y="18336"/>
                  <a:pt x="16658" y="19414"/>
                  <a:pt x="19371" y="21523"/>
                </a:cubicBezTo>
                <a:cubicBezTo>
                  <a:pt x="19445" y="21585"/>
                  <a:pt x="19544" y="21600"/>
                  <a:pt x="19631" y="21569"/>
                </a:cubicBezTo>
                <a:cubicBezTo>
                  <a:pt x="19717" y="21538"/>
                  <a:pt x="19779" y="21477"/>
                  <a:pt x="19804" y="21384"/>
                </a:cubicBezTo>
                <a:cubicBezTo>
                  <a:pt x="20708" y="17890"/>
                  <a:pt x="21303" y="14241"/>
                  <a:pt x="21600" y="10469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5C2CC9-D434-4092-891D-84965820E4A3}"/>
              </a:ext>
            </a:extLst>
          </p:cNvPr>
          <p:cNvSpPr txBox="1"/>
          <p:nvPr/>
        </p:nvSpPr>
        <p:spPr>
          <a:xfrm>
            <a:off x="5590933" y="24944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421654-96C2-4209-BC8B-259E183A1A78}"/>
              </a:ext>
            </a:extLst>
          </p:cNvPr>
          <p:cNvSpPr txBox="1"/>
          <p:nvPr/>
        </p:nvSpPr>
        <p:spPr>
          <a:xfrm>
            <a:off x="6182364" y="24944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75D193-A12F-4B9E-A476-F184DCAC5791}"/>
              </a:ext>
            </a:extLst>
          </p:cNvPr>
          <p:cNvSpPr txBox="1"/>
          <p:nvPr/>
        </p:nvSpPr>
        <p:spPr>
          <a:xfrm>
            <a:off x="5886648" y="302481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pic>
        <p:nvPicPr>
          <p:cNvPr id="28" name="Graphic 27" descr="Bar graph with upward trend outline">
            <a:extLst>
              <a:ext uri="{FF2B5EF4-FFF2-40B4-BE49-F238E27FC236}">
                <a16:creationId xmlns:a16="http://schemas.microsoft.com/office/drawing/2014/main" id="{C67540EB-CC83-49E6-AAF6-EED35B8C5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3929" y="2056917"/>
            <a:ext cx="443270" cy="443270"/>
          </a:xfrm>
          <a:prstGeom prst="rect">
            <a:avLst/>
          </a:prstGeom>
        </p:spPr>
      </p:pic>
      <p:pic>
        <p:nvPicPr>
          <p:cNvPr id="29" name="Graphic 28" descr="Customer review outline">
            <a:extLst>
              <a:ext uri="{FF2B5EF4-FFF2-40B4-BE49-F238E27FC236}">
                <a16:creationId xmlns:a16="http://schemas.microsoft.com/office/drawing/2014/main" id="{46C90E0C-8336-482E-AAFD-E13007BB7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2809" y="3511792"/>
            <a:ext cx="406382" cy="406382"/>
          </a:xfrm>
          <a:prstGeom prst="rect">
            <a:avLst/>
          </a:prstGeom>
        </p:spPr>
      </p:pic>
      <p:pic>
        <p:nvPicPr>
          <p:cNvPr id="30" name="Graphic 29" descr="Handshake outline">
            <a:extLst>
              <a:ext uri="{FF2B5EF4-FFF2-40B4-BE49-F238E27FC236}">
                <a16:creationId xmlns:a16="http://schemas.microsoft.com/office/drawing/2014/main" id="{524ACA2E-98A1-489E-A6A1-D922C110F4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7254" y="2056917"/>
            <a:ext cx="446314" cy="446314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95270A7-3150-4F51-9C57-0FF760566D6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66D706-E443-4F09-96DC-4BE5B89C56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ED2142-D451-4B61-A45D-B1CFCA65D2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8E224F-E077-4B76-8753-15C3DCB5793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49B8B1-3A96-465F-AD4F-2EDB950C1D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64FB6FD-2BFE-49EC-A9F3-8ED227BD4D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198155-0040-4F13-A925-26BE90AB455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ABAE39-0D6D-41C8-BD8C-F2E206C018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9FE8E0-D21E-4242-B53D-89B78A7A7DD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0F4873-2B68-43BF-9B8A-07E2DA1C2C92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D94DC0-F502-476E-9489-BCA43E3F3B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DFA5C2-F1C6-4C7B-A061-92C466F974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0FFEA792-5680-44E1-A9AA-2F4D3E48DFE8}"/>
              </a:ext>
            </a:extLst>
          </p:cNvPr>
          <p:cNvSpPr/>
          <p:nvPr/>
        </p:nvSpPr>
        <p:spPr>
          <a:xfrm>
            <a:off x="5159820" y="897488"/>
            <a:ext cx="899651" cy="259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32"/>
                </a:moveTo>
                <a:lnTo>
                  <a:pt x="21600" y="0"/>
                </a:lnTo>
                <a:cubicBezTo>
                  <a:pt x="8236" y="3945"/>
                  <a:pt x="0" y="11203"/>
                  <a:pt x="0" y="19119"/>
                </a:cubicBezTo>
                <a:cubicBezTo>
                  <a:pt x="0" y="19952"/>
                  <a:pt x="101" y="20785"/>
                  <a:pt x="278" y="21600"/>
                </a:cubicBezTo>
                <a:lnTo>
                  <a:pt x="21600" y="1583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FB4CD78-1667-462D-BEDB-DC9F2952E7D1}"/>
              </a:ext>
            </a:extLst>
          </p:cNvPr>
          <p:cNvSpPr/>
          <p:nvPr/>
        </p:nvSpPr>
        <p:spPr>
          <a:xfrm>
            <a:off x="6138386" y="897488"/>
            <a:ext cx="899651" cy="259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832"/>
                </a:moveTo>
                <a:lnTo>
                  <a:pt x="21322" y="21600"/>
                </a:lnTo>
                <a:cubicBezTo>
                  <a:pt x="21499" y="20785"/>
                  <a:pt x="21600" y="19952"/>
                  <a:pt x="21600" y="19119"/>
                </a:cubicBezTo>
                <a:cubicBezTo>
                  <a:pt x="21600" y="11194"/>
                  <a:pt x="13364" y="3945"/>
                  <a:pt x="0" y="0"/>
                </a:cubicBezTo>
                <a:lnTo>
                  <a:pt x="0" y="1583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5A8E43C2-5A5B-4723-9084-5F4E88C63ACD}"/>
              </a:ext>
            </a:extLst>
          </p:cNvPr>
          <p:cNvSpPr/>
          <p:nvPr/>
        </p:nvSpPr>
        <p:spPr>
          <a:xfrm>
            <a:off x="5180865" y="2865143"/>
            <a:ext cx="1835074" cy="1475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0800" y="0"/>
                </a:moveTo>
                <a:lnTo>
                  <a:pt x="0" y="10469"/>
                </a:lnTo>
                <a:cubicBezTo>
                  <a:pt x="297" y="14241"/>
                  <a:pt x="904" y="17890"/>
                  <a:pt x="1796" y="21384"/>
                </a:cubicBezTo>
                <a:cubicBezTo>
                  <a:pt x="1821" y="21477"/>
                  <a:pt x="1883" y="21538"/>
                  <a:pt x="1969" y="21569"/>
                </a:cubicBezTo>
                <a:cubicBezTo>
                  <a:pt x="2056" y="21600"/>
                  <a:pt x="2155" y="21585"/>
                  <a:pt x="2229" y="21523"/>
                </a:cubicBezTo>
                <a:cubicBezTo>
                  <a:pt x="4942" y="19414"/>
                  <a:pt x="7815" y="18336"/>
                  <a:pt x="10800" y="18336"/>
                </a:cubicBezTo>
                <a:cubicBezTo>
                  <a:pt x="13772" y="18336"/>
                  <a:pt x="16658" y="19414"/>
                  <a:pt x="19371" y="21523"/>
                </a:cubicBezTo>
                <a:cubicBezTo>
                  <a:pt x="19445" y="21585"/>
                  <a:pt x="19544" y="21600"/>
                  <a:pt x="19631" y="21569"/>
                </a:cubicBezTo>
                <a:cubicBezTo>
                  <a:pt x="19717" y="21538"/>
                  <a:pt x="19779" y="21477"/>
                  <a:pt x="19804" y="21384"/>
                </a:cubicBezTo>
                <a:cubicBezTo>
                  <a:pt x="20708" y="17890"/>
                  <a:pt x="21303" y="14241"/>
                  <a:pt x="21600" y="10469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5C2CC9-D434-4092-891D-84965820E4A3}"/>
              </a:ext>
            </a:extLst>
          </p:cNvPr>
          <p:cNvSpPr txBox="1"/>
          <p:nvPr/>
        </p:nvSpPr>
        <p:spPr>
          <a:xfrm>
            <a:off x="5590933" y="24944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421654-96C2-4209-BC8B-259E183A1A78}"/>
              </a:ext>
            </a:extLst>
          </p:cNvPr>
          <p:cNvSpPr txBox="1"/>
          <p:nvPr/>
        </p:nvSpPr>
        <p:spPr>
          <a:xfrm>
            <a:off x="6182364" y="249440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75D193-A12F-4B9E-A476-F184DCAC5791}"/>
              </a:ext>
            </a:extLst>
          </p:cNvPr>
          <p:cNvSpPr txBox="1"/>
          <p:nvPr/>
        </p:nvSpPr>
        <p:spPr>
          <a:xfrm>
            <a:off x="5886648" y="302481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pic>
        <p:nvPicPr>
          <p:cNvPr id="28" name="Graphic 27" descr="Bar graph with upward trend outline">
            <a:extLst>
              <a:ext uri="{FF2B5EF4-FFF2-40B4-BE49-F238E27FC236}">
                <a16:creationId xmlns:a16="http://schemas.microsoft.com/office/drawing/2014/main" id="{C67540EB-CC83-49E6-AAF6-EED35B8C5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3929" y="2056917"/>
            <a:ext cx="443270" cy="443270"/>
          </a:xfrm>
          <a:prstGeom prst="rect">
            <a:avLst/>
          </a:prstGeom>
        </p:spPr>
      </p:pic>
      <p:pic>
        <p:nvPicPr>
          <p:cNvPr id="29" name="Graphic 28" descr="Customer review outline">
            <a:extLst>
              <a:ext uri="{FF2B5EF4-FFF2-40B4-BE49-F238E27FC236}">
                <a16:creationId xmlns:a16="http://schemas.microsoft.com/office/drawing/2014/main" id="{46C90E0C-8336-482E-AAFD-E13007BB7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2809" y="3511792"/>
            <a:ext cx="406382" cy="406382"/>
          </a:xfrm>
          <a:prstGeom prst="rect">
            <a:avLst/>
          </a:prstGeom>
        </p:spPr>
      </p:pic>
      <p:pic>
        <p:nvPicPr>
          <p:cNvPr id="30" name="Graphic 29" descr="Handshake outline">
            <a:extLst>
              <a:ext uri="{FF2B5EF4-FFF2-40B4-BE49-F238E27FC236}">
                <a16:creationId xmlns:a16="http://schemas.microsoft.com/office/drawing/2014/main" id="{524ACA2E-98A1-489E-A6A1-D922C110F4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7254" y="2056917"/>
            <a:ext cx="446314" cy="446314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95270A7-3150-4F51-9C57-0FF760566D6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66D706-E443-4F09-96DC-4BE5B89C56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ED2142-D451-4B61-A45D-B1CFCA65D2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8E224F-E077-4B76-8753-15C3DCB5793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49B8B1-3A96-465F-AD4F-2EDB950C1D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64FB6FD-2BFE-49EC-A9F3-8ED227BD4D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198155-0040-4F13-A925-26BE90AB455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ABAE39-0D6D-41C8-BD8C-F2E206C018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9FE8E0-D21E-4242-B53D-89B78A7A7DD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0F4873-2B68-43BF-9B8A-07E2DA1C2C92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D94DC0-F502-476E-9489-BCA43E3F3B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DFA5C2-F1C6-4C7B-A061-92C466F974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4137F29-BD7D-4122-8C21-2B8C942DE49A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78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8549</TotalTime>
  <Words>375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Rocket Chart – Slide Template</vt:lpstr>
      <vt:lpstr>3-Part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2021-07-05T22:42:20Z</dcterms:modified>
  <cp:category>Charts &amp; Diagrams</cp:category>
</cp:coreProperties>
</file>