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47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Line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C31C287-F682-4884-B09E-2F026342ACCC}"/>
              </a:ext>
            </a:extLst>
          </p:cNvPr>
          <p:cNvSpPr/>
          <p:nvPr/>
        </p:nvSpPr>
        <p:spPr>
          <a:xfrm>
            <a:off x="1968501" y="2033699"/>
            <a:ext cx="7799216" cy="3342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8" y="5884"/>
                </a:moveTo>
                <a:cubicBezTo>
                  <a:pt x="19520" y="5884"/>
                  <a:pt x="19240" y="6048"/>
                  <a:pt x="18988" y="6343"/>
                </a:cubicBezTo>
                <a:lnTo>
                  <a:pt x="18988" y="6333"/>
                </a:lnTo>
                <a:lnTo>
                  <a:pt x="18988" y="5058"/>
                </a:lnTo>
                <a:cubicBezTo>
                  <a:pt x="18988" y="2264"/>
                  <a:pt x="17999" y="0"/>
                  <a:pt x="16788" y="0"/>
                </a:cubicBezTo>
                <a:cubicBezTo>
                  <a:pt x="15768" y="0"/>
                  <a:pt x="14889" y="1611"/>
                  <a:pt x="14650" y="3865"/>
                </a:cubicBezTo>
                <a:lnTo>
                  <a:pt x="14645" y="3855"/>
                </a:lnTo>
                <a:lnTo>
                  <a:pt x="14645" y="3865"/>
                </a:lnTo>
                <a:cubicBezTo>
                  <a:pt x="14206" y="3080"/>
                  <a:pt x="13661" y="2652"/>
                  <a:pt x="13102" y="2652"/>
                </a:cubicBezTo>
                <a:cubicBezTo>
                  <a:pt x="11714" y="2652"/>
                  <a:pt x="10583" y="5252"/>
                  <a:pt x="10583" y="8444"/>
                </a:cubicBezTo>
                <a:lnTo>
                  <a:pt x="10583" y="9046"/>
                </a:lnTo>
                <a:lnTo>
                  <a:pt x="10583" y="9056"/>
                </a:lnTo>
                <a:cubicBezTo>
                  <a:pt x="10325" y="8740"/>
                  <a:pt x="10037" y="8577"/>
                  <a:pt x="9744" y="8577"/>
                </a:cubicBezTo>
                <a:cubicBezTo>
                  <a:pt x="9425" y="8577"/>
                  <a:pt x="9119" y="8771"/>
                  <a:pt x="8844" y="9138"/>
                </a:cubicBezTo>
                <a:lnTo>
                  <a:pt x="8844" y="9127"/>
                </a:lnTo>
                <a:lnTo>
                  <a:pt x="8844" y="6211"/>
                </a:lnTo>
                <a:cubicBezTo>
                  <a:pt x="8844" y="2784"/>
                  <a:pt x="7633" y="0"/>
                  <a:pt x="6143" y="0"/>
                </a:cubicBezTo>
                <a:cubicBezTo>
                  <a:pt x="4892" y="0"/>
                  <a:pt x="3801" y="1999"/>
                  <a:pt x="3517" y="4773"/>
                </a:cubicBezTo>
                <a:lnTo>
                  <a:pt x="3517" y="4773"/>
                </a:lnTo>
                <a:lnTo>
                  <a:pt x="3517" y="4773"/>
                </a:lnTo>
                <a:cubicBezTo>
                  <a:pt x="3251" y="4579"/>
                  <a:pt x="2976" y="4477"/>
                  <a:pt x="2701" y="4477"/>
                </a:cubicBezTo>
                <a:cubicBezTo>
                  <a:pt x="1211" y="4477"/>
                  <a:pt x="0" y="7261"/>
                  <a:pt x="0" y="10688"/>
                </a:cubicBezTo>
                <a:lnTo>
                  <a:pt x="0" y="21600"/>
                </a:lnTo>
                <a:lnTo>
                  <a:pt x="133" y="21600"/>
                </a:lnTo>
                <a:lnTo>
                  <a:pt x="133" y="10688"/>
                </a:lnTo>
                <a:cubicBezTo>
                  <a:pt x="133" y="7435"/>
                  <a:pt x="1286" y="4783"/>
                  <a:pt x="2701" y="4783"/>
                </a:cubicBezTo>
                <a:cubicBezTo>
                  <a:pt x="2972" y="4783"/>
                  <a:pt x="3238" y="4885"/>
                  <a:pt x="3491" y="5069"/>
                </a:cubicBezTo>
                <a:cubicBezTo>
                  <a:pt x="3460" y="5436"/>
                  <a:pt x="3446" y="5813"/>
                  <a:pt x="3446" y="6201"/>
                </a:cubicBezTo>
                <a:lnTo>
                  <a:pt x="3446" y="15022"/>
                </a:lnTo>
                <a:cubicBezTo>
                  <a:pt x="3446" y="16256"/>
                  <a:pt x="3885" y="17266"/>
                  <a:pt x="4422" y="17266"/>
                </a:cubicBezTo>
                <a:cubicBezTo>
                  <a:pt x="4959" y="17266"/>
                  <a:pt x="5398" y="16256"/>
                  <a:pt x="5398" y="15022"/>
                </a:cubicBezTo>
                <a:lnTo>
                  <a:pt x="5398" y="10688"/>
                </a:lnTo>
                <a:cubicBezTo>
                  <a:pt x="5398" y="8097"/>
                  <a:pt x="4697" y="5782"/>
                  <a:pt x="3641" y="4875"/>
                </a:cubicBezTo>
                <a:cubicBezTo>
                  <a:pt x="3908" y="2213"/>
                  <a:pt x="4950" y="306"/>
                  <a:pt x="6143" y="306"/>
                </a:cubicBezTo>
                <a:cubicBezTo>
                  <a:pt x="7558" y="306"/>
                  <a:pt x="8711" y="2958"/>
                  <a:pt x="8711" y="6211"/>
                </a:cubicBezTo>
                <a:lnTo>
                  <a:pt x="8711" y="9342"/>
                </a:lnTo>
                <a:cubicBezTo>
                  <a:pt x="8241" y="10117"/>
                  <a:pt x="7957" y="11361"/>
                  <a:pt x="7957" y="12687"/>
                </a:cubicBezTo>
                <a:lnTo>
                  <a:pt x="7957" y="18948"/>
                </a:lnTo>
                <a:cubicBezTo>
                  <a:pt x="7957" y="19509"/>
                  <a:pt x="8157" y="19968"/>
                  <a:pt x="8400" y="19968"/>
                </a:cubicBezTo>
                <a:cubicBezTo>
                  <a:pt x="8644" y="19968"/>
                  <a:pt x="8844" y="19509"/>
                  <a:pt x="8844" y="18948"/>
                </a:cubicBezTo>
                <a:lnTo>
                  <a:pt x="8844" y="9505"/>
                </a:lnTo>
                <a:cubicBezTo>
                  <a:pt x="9110" y="9107"/>
                  <a:pt x="9421" y="8893"/>
                  <a:pt x="9744" y="8893"/>
                </a:cubicBezTo>
                <a:cubicBezTo>
                  <a:pt x="10042" y="8893"/>
                  <a:pt x="10330" y="9077"/>
                  <a:pt x="10583" y="9423"/>
                </a:cubicBezTo>
                <a:lnTo>
                  <a:pt x="10583" y="17694"/>
                </a:lnTo>
                <a:cubicBezTo>
                  <a:pt x="10583" y="18296"/>
                  <a:pt x="10796" y="18785"/>
                  <a:pt x="11057" y="18785"/>
                </a:cubicBezTo>
                <a:cubicBezTo>
                  <a:pt x="11319" y="18785"/>
                  <a:pt x="11532" y="18296"/>
                  <a:pt x="11532" y="17694"/>
                </a:cubicBezTo>
                <a:lnTo>
                  <a:pt x="11532" y="12697"/>
                </a:lnTo>
                <a:cubicBezTo>
                  <a:pt x="11532" y="11300"/>
                  <a:pt x="11230" y="10015"/>
                  <a:pt x="10720" y="9260"/>
                </a:cubicBezTo>
                <a:lnTo>
                  <a:pt x="10720" y="8465"/>
                </a:lnTo>
                <a:cubicBezTo>
                  <a:pt x="10720" y="5436"/>
                  <a:pt x="11789" y="2978"/>
                  <a:pt x="13106" y="2978"/>
                </a:cubicBezTo>
                <a:cubicBezTo>
                  <a:pt x="13661" y="2978"/>
                  <a:pt x="14197" y="3427"/>
                  <a:pt x="14623" y="4232"/>
                </a:cubicBezTo>
                <a:cubicBezTo>
                  <a:pt x="14601" y="4518"/>
                  <a:pt x="14592" y="4803"/>
                  <a:pt x="14592" y="5089"/>
                </a:cubicBezTo>
                <a:lnTo>
                  <a:pt x="14592" y="12891"/>
                </a:lnTo>
                <a:cubicBezTo>
                  <a:pt x="14592" y="13543"/>
                  <a:pt x="14823" y="14084"/>
                  <a:pt x="15111" y="14084"/>
                </a:cubicBezTo>
                <a:cubicBezTo>
                  <a:pt x="15399" y="14084"/>
                  <a:pt x="15630" y="13554"/>
                  <a:pt x="15630" y="12891"/>
                </a:cubicBezTo>
                <a:lnTo>
                  <a:pt x="15630" y="8465"/>
                </a:lnTo>
                <a:cubicBezTo>
                  <a:pt x="15630" y="6792"/>
                  <a:pt x="15315" y="5211"/>
                  <a:pt x="14770" y="4110"/>
                </a:cubicBezTo>
                <a:cubicBezTo>
                  <a:pt x="14969" y="1917"/>
                  <a:pt x="15812" y="326"/>
                  <a:pt x="16792" y="326"/>
                </a:cubicBezTo>
                <a:cubicBezTo>
                  <a:pt x="17932" y="326"/>
                  <a:pt x="18859" y="2458"/>
                  <a:pt x="18859" y="5079"/>
                </a:cubicBezTo>
                <a:lnTo>
                  <a:pt x="18859" y="6537"/>
                </a:lnTo>
                <a:cubicBezTo>
                  <a:pt x="18336" y="7292"/>
                  <a:pt x="18025" y="8587"/>
                  <a:pt x="18025" y="10005"/>
                </a:cubicBezTo>
                <a:lnTo>
                  <a:pt x="18025" y="16175"/>
                </a:lnTo>
                <a:cubicBezTo>
                  <a:pt x="18025" y="16786"/>
                  <a:pt x="18242" y="17286"/>
                  <a:pt x="18509" y="17286"/>
                </a:cubicBezTo>
                <a:cubicBezTo>
                  <a:pt x="18775" y="17286"/>
                  <a:pt x="18992" y="16786"/>
                  <a:pt x="18992" y="16175"/>
                </a:cubicBezTo>
                <a:lnTo>
                  <a:pt x="18992" y="6710"/>
                </a:lnTo>
                <a:cubicBezTo>
                  <a:pt x="19240" y="6384"/>
                  <a:pt x="19524" y="6211"/>
                  <a:pt x="19813" y="6211"/>
                </a:cubicBezTo>
                <a:cubicBezTo>
                  <a:pt x="20726" y="6211"/>
                  <a:pt x="21467" y="7914"/>
                  <a:pt x="21467" y="10015"/>
                </a:cubicBezTo>
                <a:lnTo>
                  <a:pt x="21467" y="18561"/>
                </a:lnTo>
                <a:lnTo>
                  <a:pt x="21600" y="18561"/>
                </a:lnTo>
                <a:lnTo>
                  <a:pt x="21600" y="10015"/>
                </a:lnTo>
                <a:cubicBezTo>
                  <a:pt x="21596" y="7730"/>
                  <a:pt x="20793" y="5884"/>
                  <a:pt x="19808" y="5884"/>
                </a:cubicBezTo>
                <a:close/>
                <a:moveTo>
                  <a:pt x="5260" y="10688"/>
                </a:moveTo>
                <a:lnTo>
                  <a:pt x="5260" y="15022"/>
                </a:lnTo>
                <a:cubicBezTo>
                  <a:pt x="5260" y="16093"/>
                  <a:pt x="4883" y="16960"/>
                  <a:pt x="4418" y="16960"/>
                </a:cubicBezTo>
                <a:cubicBezTo>
                  <a:pt x="3952" y="16960"/>
                  <a:pt x="3575" y="16093"/>
                  <a:pt x="3575" y="15022"/>
                </a:cubicBezTo>
                <a:lnTo>
                  <a:pt x="3575" y="6201"/>
                </a:lnTo>
                <a:cubicBezTo>
                  <a:pt x="3575" y="5854"/>
                  <a:pt x="3588" y="5507"/>
                  <a:pt x="3615" y="5171"/>
                </a:cubicBezTo>
                <a:cubicBezTo>
                  <a:pt x="4599" y="6048"/>
                  <a:pt x="5260" y="8240"/>
                  <a:pt x="5260" y="10688"/>
                </a:cubicBezTo>
                <a:close/>
                <a:moveTo>
                  <a:pt x="8707" y="18938"/>
                </a:moveTo>
                <a:cubicBezTo>
                  <a:pt x="8707" y="19336"/>
                  <a:pt x="8569" y="19652"/>
                  <a:pt x="8396" y="19652"/>
                </a:cubicBezTo>
                <a:cubicBezTo>
                  <a:pt x="8223" y="19652"/>
                  <a:pt x="8086" y="19336"/>
                  <a:pt x="8086" y="18938"/>
                </a:cubicBezTo>
                <a:lnTo>
                  <a:pt x="8086" y="12676"/>
                </a:lnTo>
                <a:cubicBezTo>
                  <a:pt x="8086" y="11514"/>
                  <a:pt x="8316" y="10433"/>
                  <a:pt x="8707" y="9709"/>
                </a:cubicBezTo>
                <a:lnTo>
                  <a:pt x="8707" y="18938"/>
                </a:lnTo>
                <a:close/>
                <a:moveTo>
                  <a:pt x="11394" y="12676"/>
                </a:moveTo>
                <a:lnTo>
                  <a:pt x="11394" y="17674"/>
                </a:lnTo>
                <a:cubicBezTo>
                  <a:pt x="11394" y="18102"/>
                  <a:pt x="11244" y="18459"/>
                  <a:pt x="11053" y="18459"/>
                </a:cubicBezTo>
                <a:cubicBezTo>
                  <a:pt x="10862" y="18459"/>
                  <a:pt x="10711" y="18112"/>
                  <a:pt x="10711" y="17674"/>
                </a:cubicBezTo>
                <a:lnTo>
                  <a:pt x="10711" y="9607"/>
                </a:lnTo>
                <a:cubicBezTo>
                  <a:pt x="11142" y="10321"/>
                  <a:pt x="11394" y="11453"/>
                  <a:pt x="11394" y="12676"/>
                </a:cubicBezTo>
                <a:close/>
                <a:moveTo>
                  <a:pt x="15488" y="8444"/>
                </a:moveTo>
                <a:lnTo>
                  <a:pt x="15488" y="12870"/>
                </a:lnTo>
                <a:cubicBezTo>
                  <a:pt x="15488" y="13360"/>
                  <a:pt x="15315" y="13757"/>
                  <a:pt x="15102" y="13757"/>
                </a:cubicBezTo>
                <a:cubicBezTo>
                  <a:pt x="14889" y="13757"/>
                  <a:pt x="14716" y="13360"/>
                  <a:pt x="14716" y="12870"/>
                </a:cubicBezTo>
                <a:lnTo>
                  <a:pt x="14716" y="5069"/>
                </a:lnTo>
                <a:cubicBezTo>
                  <a:pt x="14716" y="4865"/>
                  <a:pt x="14721" y="4661"/>
                  <a:pt x="14734" y="4446"/>
                </a:cubicBezTo>
                <a:cubicBezTo>
                  <a:pt x="15218" y="5476"/>
                  <a:pt x="15488" y="6925"/>
                  <a:pt x="15488" y="8444"/>
                </a:cubicBezTo>
                <a:close/>
                <a:moveTo>
                  <a:pt x="18855" y="16164"/>
                </a:moveTo>
                <a:cubicBezTo>
                  <a:pt x="18855" y="16603"/>
                  <a:pt x="18699" y="16970"/>
                  <a:pt x="18504" y="16970"/>
                </a:cubicBezTo>
                <a:cubicBezTo>
                  <a:pt x="18313" y="16970"/>
                  <a:pt x="18154" y="16613"/>
                  <a:pt x="18154" y="16164"/>
                </a:cubicBezTo>
                <a:lnTo>
                  <a:pt x="18154" y="9994"/>
                </a:lnTo>
                <a:cubicBezTo>
                  <a:pt x="18154" y="8740"/>
                  <a:pt x="18411" y="7608"/>
                  <a:pt x="18855" y="6894"/>
                </a:cubicBezTo>
                <a:lnTo>
                  <a:pt x="18855" y="1616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E967A81-1CD1-4F87-8744-78F3289FB970}"/>
              </a:ext>
            </a:extLst>
          </p:cNvPr>
          <p:cNvSpPr/>
          <p:nvPr/>
        </p:nvSpPr>
        <p:spPr>
          <a:xfrm>
            <a:off x="2245057" y="1796993"/>
            <a:ext cx="781521" cy="770083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  <a:endParaRPr sz="3200" b="1" dirty="0">
              <a:solidFill>
                <a:schemeClr val="bg1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B733677-2432-429C-A6EA-24449065F226}"/>
              </a:ext>
            </a:extLst>
          </p:cNvPr>
          <p:cNvSpPr/>
          <p:nvPr/>
        </p:nvSpPr>
        <p:spPr>
          <a:xfrm>
            <a:off x="3810207" y="1118436"/>
            <a:ext cx="781521" cy="77008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E92F1D8-7CF1-4044-A695-D71A31514F63}"/>
              </a:ext>
            </a:extLst>
          </p:cNvPr>
          <p:cNvSpPr/>
          <p:nvPr/>
        </p:nvSpPr>
        <p:spPr>
          <a:xfrm>
            <a:off x="6327463" y="1686530"/>
            <a:ext cx="666219" cy="65646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9ED807E-285E-4319-B1D6-1D5C80C43CD9}"/>
              </a:ext>
            </a:extLst>
          </p:cNvPr>
          <p:cNvSpPr/>
          <p:nvPr/>
        </p:nvSpPr>
        <p:spPr>
          <a:xfrm>
            <a:off x="7706402" y="1307801"/>
            <a:ext cx="650204" cy="64068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6DAC1B0-EB65-4BF5-BAD0-8E3D49A62548}"/>
              </a:ext>
            </a:extLst>
          </p:cNvPr>
          <p:cNvSpPr/>
          <p:nvPr/>
        </p:nvSpPr>
        <p:spPr>
          <a:xfrm>
            <a:off x="5227064" y="2775378"/>
            <a:ext cx="486850" cy="47972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DC99D99-B5F9-4F79-A533-51C8D8DD5C35}"/>
              </a:ext>
            </a:extLst>
          </p:cNvPr>
          <p:cNvSpPr/>
          <p:nvPr/>
        </p:nvSpPr>
        <p:spPr>
          <a:xfrm>
            <a:off x="8977633" y="2396648"/>
            <a:ext cx="486850" cy="479723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DC72B-2711-47D4-B84A-609656119F94}"/>
              </a:ext>
            </a:extLst>
          </p:cNvPr>
          <p:cNvSpPr txBox="1"/>
          <p:nvPr/>
        </p:nvSpPr>
        <p:spPr>
          <a:xfrm>
            <a:off x="3619702" y="2227270"/>
            <a:ext cx="116253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F09BDE-E0BB-40DA-AC9B-6CFD489DA138}"/>
              </a:ext>
            </a:extLst>
          </p:cNvPr>
          <p:cNvSpPr txBox="1"/>
          <p:nvPr/>
        </p:nvSpPr>
        <p:spPr>
          <a:xfrm>
            <a:off x="4931419" y="5100596"/>
            <a:ext cx="1162532" cy="8684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CFAA6-7A5A-4D74-A939-09A0DBE8D110}"/>
              </a:ext>
            </a:extLst>
          </p:cNvPr>
          <p:cNvSpPr txBox="1"/>
          <p:nvPr/>
        </p:nvSpPr>
        <p:spPr>
          <a:xfrm>
            <a:off x="2054552" y="3066122"/>
            <a:ext cx="1162532" cy="7397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C673DD-37CB-48D0-A780-A8417ED6CBB2}"/>
              </a:ext>
            </a:extLst>
          </p:cNvPr>
          <p:cNvSpPr txBox="1"/>
          <p:nvPr/>
        </p:nvSpPr>
        <p:spPr>
          <a:xfrm>
            <a:off x="6079306" y="2564656"/>
            <a:ext cx="1162532" cy="7397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F7C21B-BE38-485B-ADFA-FCA6F0D83EF3}"/>
              </a:ext>
            </a:extLst>
          </p:cNvPr>
          <p:cNvSpPr txBox="1"/>
          <p:nvPr/>
        </p:nvSpPr>
        <p:spPr>
          <a:xfrm>
            <a:off x="7450238" y="2252739"/>
            <a:ext cx="1162532" cy="7397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8D72FD-4B7D-44B2-B80B-53F7984C92D0}"/>
              </a:ext>
            </a:extLst>
          </p:cNvPr>
          <p:cNvSpPr txBox="1"/>
          <p:nvPr/>
        </p:nvSpPr>
        <p:spPr>
          <a:xfrm>
            <a:off x="8639792" y="3197503"/>
            <a:ext cx="1162532" cy="67542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6AE6E-CCAE-4B3F-B27B-1D16AB598F0D}"/>
              </a:ext>
            </a:extLst>
          </p:cNvPr>
          <p:cNvSpPr txBox="1"/>
          <p:nvPr/>
        </p:nvSpPr>
        <p:spPr>
          <a:xfrm>
            <a:off x="5115827" y="3531547"/>
            <a:ext cx="70932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814F48-6E33-48EF-9EAF-E22F598B06A0}"/>
              </a:ext>
            </a:extLst>
          </p:cNvPr>
          <p:cNvSpPr txBox="1"/>
          <p:nvPr/>
        </p:nvSpPr>
        <p:spPr>
          <a:xfrm>
            <a:off x="2054552" y="3840413"/>
            <a:ext cx="1162532" cy="8684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967B81-6296-451B-89FA-65CC763FFE4A}"/>
              </a:ext>
            </a:extLst>
          </p:cNvPr>
          <p:cNvSpPr txBox="1"/>
          <p:nvPr/>
        </p:nvSpPr>
        <p:spPr>
          <a:xfrm>
            <a:off x="3884082" y="2921919"/>
            <a:ext cx="1162532" cy="8684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2152C5-F7FC-464A-AC2D-A514462AE7C7}"/>
              </a:ext>
            </a:extLst>
          </p:cNvPr>
          <p:cNvSpPr txBox="1"/>
          <p:nvPr/>
        </p:nvSpPr>
        <p:spPr>
          <a:xfrm>
            <a:off x="6079306" y="3310280"/>
            <a:ext cx="1162532" cy="8684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E9DD2F-77FF-49AA-8C53-821D4F53B9B6}"/>
              </a:ext>
            </a:extLst>
          </p:cNvPr>
          <p:cNvSpPr txBox="1"/>
          <p:nvPr/>
        </p:nvSpPr>
        <p:spPr>
          <a:xfrm>
            <a:off x="8605185" y="4804091"/>
            <a:ext cx="1162532" cy="8684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1E9E90-06A7-4CAB-B5CB-4BD797BDEA13}"/>
              </a:ext>
            </a:extLst>
          </p:cNvPr>
          <p:cNvSpPr txBox="1"/>
          <p:nvPr/>
        </p:nvSpPr>
        <p:spPr>
          <a:xfrm>
            <a:off x="7649173" y="3084364"/>
            <a:ext cx="764662" cy="12543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Line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C31C287-F682-4884-B09E-2F026342ACCC}"/>
              </a:ext>
            </a:extLst>
          </p:cNvPr>
          <p:cNvSpPr/>
          <p:nvPr/>
        </p:nvSpPr>
        <p:spPr>
          <a:xfrm>
            <a:off x="1968501" y="2033699"/>
            <a:ext cx="7799216" cy="3342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8" y="5884"/>
                </a:moveTo>
                <a:cubicBezTo>
                  <a:pt x="19520" y="5884"/>
                  <a:pt x="19240" y="6048"/>
                  <a:pt x="18988" y="6343"/>
                </a:cubicBezTo>
                <a:lnTo>
                  <a:pt x="18988" y="6333"/>
                </a:lnTo>
                <a:lnTo>
                  <a:pt x="18988" y="5058"/>
                </a:lnTo>
                <a:cubicBezTo>
                  <a:pt x="18988" y="2264"/>
                  <a:pt x="17999" y="0"/>
                  <a:pt x="16788" y="0"/>
                </a:cubicBezTo>
                <a:cubicBezTo>
                  <a:pt x="15768" y="0"/>
                  <a:pt x="14889" y="1611"/>
                  <a:pt x="14650" y="3865"/>
                </a:cubicBezTo>
                <a:lnTo>
                  <a:pt x="14645" y="3855"/>
                </a:lnTo>
                <a:lnTo>
                  <a:pt x="14645" y="3865"/>
                </a:lnTo>
                <a:cubicBezTo>
                  <a:pt x="14206" y="3080"/>
                  <a:pt x="13661" y="2652"/>
                  <a:pt x="13102" y="2652"/>
                </a:cubicBezTo>
                <a:cubicBezTo>
                  <a:pt x="11714" y="2652"/>
                  <a:pt x="10583" y="5252"/>
                  <a:pt x="10583" y="8444"/>
                </a:cubicBezTo>
                <a:lnTo>
                  <a:pt x="10583" y="9046"/>
                </a:lnTo>
                <a:lnTo>
                  <a:pt x="10583" y="9056"/>
                </a:lnTo>
                <a:cubicBezTo>
                  <a:pt x="10325" y="8740"/>
                  <a:pt x="10037" y="8577"/>
                  <a:pt x="9744" y="8577"/>
                </a:cubicBezTo>
                <a:cubicBezTo>
                  <a:pt x="9425" y="8577"/>
                  <a:pt x="9119" y="8771"/>
                  <a:pt x="8844" y="9138"/>
                </a:cubicBezTo>
                <a:lnTo>
                  <a:pt x="8844" y="9127"/>
                </a:lnTo>
                <a:lnTo>
                  <a:pt x="8844" y="6211"/>
                </a:lnTo>
                <a:cubicBezTo>
                  <a:pt x="8844" y="2784"/>
                  <a:pt x="7633" y="0"/>
                  <a:pt x="6143" y="0"/>
                </a:cubicBezTo>
                <a:cubicBezTo>
                  <a:pt x="4892" y="0"/>
                  <a:pt x="3801" y="1999"/>
                  <a:pt x="3517" y="4773"/>
                </a:cubicBezTo>
                <a:lnTo>
                  <a:pt x="3517" y="4773"/>
                </a:lnTo>
                <a:lnTo>
                  <a:pt x="3517" y="4773"/>
                </a:lnTo>
                <a:cubicBezTo>
                  <a:pt x="3251" y="4579"/>
                  <a:pt x="2976" y="4477"/>
                  <a:pt x="2701" y="4477"/>
                </a:cubicBezTo>
                <a:cubicBezTo>
                  <a:pt x="1211" y="4477"/>
                  <a:pt x="0" y="7261"/>
                  <a:pt x="0" y="10688"/>
                </a:cubicBezTo>
                <a:lnTo>
                  <a:pt x="0" y="21600"/>
                </a:lnTo>
                <a:lnTo>
                  <a:pt x="133" y="21600"/>
                </a:lnTo>
                <a:lnTo>
                  <a:pt x="133" y="10688"/>
                </a:lnTo>
                <a:cubicBezTo>
                  <a:pt x="133" y="7435"/>
                  <a:pt x="1286" y="4783"/>
                  <a:pt x="2701" y="4783"/>
                </a:cubicBezTo>
                <a:cubicBezTo>
                  <a:pt x="2972" y="4783"/>
                  <a:pt x="3238" y="4885"/>
                  <a:pt x="3491" y="5069"/>
                </a:cubicBezTo>
                <a:cubicBezTo>
                  <a:pt x="3460" y="5436"/>
                  <a:pt x="3446" y="5813"/>
                  <a:pt x="3446" y="6201"/>
                </a:cubicBezTo>
                <a:lnTo>
                  <a:pt x="3446" y="15022"/>
                </a:lnTo>
                <a:cubicBezTo>
                  <a:pt x="3446" y="16256"/>
                  <a:pt x="3885" y="17266"/>
                  <a:pt x="4422" y="17266"/>
                </a:cubicBezTo>
                <a:cubicBezTo>
                  <a:pt x="4959" y="17266"/>
                  <a:pt x="5398" y="16256"/>
                  <a:pt x="5398" y="15022"/>
                </a:cubicBezTo>
                <a:lnTo>
                  <a:pt x="5398" y="10688"/>
                </a:lnTo>
                <a:cubicBezTo>
                  <a:pt x="5398" y="8097"/>
                  <a:pt x="4697" y="5782"/>
                  <a:pt x="3641" y="4875"/>
                </a:cubicBezTo>
                <a:cubicBezTo>
                  <a:pt x="3908" y="2213"/>
                  <a:pt x="4950" y="306"/>
                  <a:pt x="6143" y="306"/>
                </a:cubicBezTo>
                <a:cubicBezTo>
                  <a:pt x="7558" y="306"/>
                  <a:pt x="8711" y="2958"/>
                  <a:pt x="8711" y="6211"/>
                </a:cubicBezTo>
                <a:lnTo>
                  <a:pt x="8711" y="9342"/>
                </a:lnTo>
                <a:cubicBezTo>
                  <a:pt x="8241" y="10117"/>
                  <a:pt x="7957" y="11361"/>
                  <a:pt x="7957" y="12687"/>
                </a:cubicBezTo>
                <a:lnTo>
                  <a:pt x="7957" y="18948"/>
                </a:lnTo>
                <a:cubicBezTo>
                  <a:pt x="7957" y="19509"/>
                  <a:pt x="8157" y="19968"/>
                  <a:pt x="8400" y="19968"/>
                </a:cubicBezTo>
                <a:cubicBezTo>
                  <a:pt x="8644" y="19968"/>
                  <a:pt x="8844" y="19509"/>
                  <a:pt x="8844" y="18948"/>
                </a:cubicBezTo>
                <a:lnTo>
                  <a:pt x="8844" y="9505"/>
                </a:lnTo>
                <a:cubicBezTo>
                  <a:pt x="9110" y="9107"/>
                  <a:pt x="9421" y="8893"/>
                  <a:pt x="9744" y="8893"/>
                </a:cubicBezTo>
                <a:cubicBezTo>
                  <a:pt x="10042" y="8893"/>
                  <a:pt x="10330" y="9077"/>
                  <a:pt x="10583" y="9423"/>
                </a:cubicBezTo>
                <a:lnTo>
                  <a:pt x="10583" y="17694"/>
                </a:lnTo>
                <a:cubicBezTo>
                  <a:pt x="10583" y="18296"/>
                  <a:pt x="10796" y="18785"/>
                  <a:pt x="11057" y="18785"/>
                </a:cubicBezTo>
                <a:cubicBezTo>
                  <a:pt x="11319" y="18785"/>
                  <a:pt x="11532" y="18296"/>
                  <a:pt x="11532" y="17694"/>
                </a:cubicBezTo>
                <a:lnTo>
                  <a:pt x="11532" y="12697"/>
                </a:lnTo>
                <a:cubicBezTo>
                  <a:pt x="11532" y="11300"/>
                  <a:pt x="11230" y="10015"/>
                  <a:pt x="10720" y="9260"/>
                </a:cubicBezTo>
                <a:lnTo>
                  <a:pt x="10720" y="8465"/>
                </a:lnTo>
                <a:cubicBezTo>
                  <a:pt x="10720" y="5436"/>
                  <a:pt x="11789" y="2978"/>
                  <a:pt x="13106" y="2978"/>
                </a:cubicBezTo>
                <a:cubicBezTo>
                  <a:pt x="13661" y="2978"/>
                  <a:pt x="14197" y="3427"/>
                  <a:pt x="14623" y="4232"/>
                </a:cubicBezTo>
                <a:cubicBezTo>
                  <a:pt x="14601" y="4518"/>
                  <a:pt x="14592" y="4803"/>
                  <a:pt x="14592" y="5089"/>
                </a:cubicBezTo>
                <a:lnTo>
                  <a:pt x="14592" y="12891"/>
                </a:lnTo>
                <a:cubicBezTo>
                  <a:pt x="14592" y="13543"/>
                  <a:pt x="14823" y="14084"/>
                  <a:pt x="15111" y="14084"/>
                </a:cubicBezTo>
                <a:cubicBezTo>
                  <a:pt x="15399" y="14084"/>
                  <a:pt x="15630" y="13554"/>
                  <a:pt x="15630" y="12891"/>
                </a:cubicBezTo>
                <a:lnTo>
                  <a:pt x="15630" y="8465"/>
                </a:lnTo>
                <a:cubicBezTo>
                  <a:pt x="15630" y="6792"/>
                  <a:pt x="15315" y="5211"/>
                  <a:pt x="14770" y="4110"/>
                </a:cubicBezTo>
                <a:cubicBezTo>
                  <a:pt x="14969" y="1917"/>
                  <a:pt x="15812" y="326"/>
                  <a:pt x="16792" y="326"/>
                </a:cubicBezTo>
                <a:cubicBezTo>
                  <a:pt x="17932" y="326"/>
                  <a:pt x="18859" y="2458"/>
                  <a:pt x="18859" y="5079"/>
                </a:cubicBezTo>
                <a:lnTo>
                  <a:pt x="18859" y="6537"/>
                </a:lnTo>
                <a:cubicBezTo>
                  <a:pt x="18336" y="7292"/>
                  <a:pt x="18025" y="8587"/>
                  <a:pt x="18025" y="10005"/>
                </a:cubicBezTo>
                <a:lnTo>
                  <a:pt x="18025" y="16175"/>
                </a:lnTo>
                <a:cubicBezTo>
                  <a:pt x="18025" y="16786"/>
                  <a:pt x="18242" y="17286"/>
                  <a:pt x="18509" y="17286"/>
                </a:cubicBezTo>
                <a:cubicBezTo>
                  <a:pt x="18775" y="17286"/>
                  <a:pt x="18992" y="16786"/>
                  <a:pt x="18992" y="16175"/>
                </a:cubicBezTo>
                <a:lnTo>
                  <a:pt x="18992" y="6710"/>
                </a:lnTo>
                <a:cubicBezTo>
                  <a:pt x="19240" y="6384"/>
                  <a:pt x="19524" y="6211"/>
                  <a:pt x="19813" y="6211"/>
                </a:cubicBezTo>
                <a:cubicBezTo>
                  <a:pt x="20726" y="6211"/>
                  <a:pt x="21467" y="7914"/>
                  <a:pt x="21467" y="10015"/>
                </a:cubicBezTo>
                <a:lnTo>
                  <a:pt x="21467" y="18561"/>
                </a:lnTo>
                <a:lnTo>
                  <a:pt x="21600" y="18561"/>
                </a:lnTo>
                <a:lnTo>
                  <a:pt x="21600" y="10015"/>
                </a:lnTo>
                <a:cubicBezTo>
                  <a:pt x="21596" y="7730"/>
                  <a:pt x="20793" y="5884"/>
                  <a:pt x="19808" y="5884"/>
                </a:cubicBezTo>
                <a:close/>
                <a:moveTo>
                  <a:pt x="5260" y="10688"/>
                </a:moveTo>
                <a:lnTo>
                  <a:pt x="5260" y="15022"/>
                </a:lnTo>
                <a:cubicBezTo>
                  <a:pt x="5260" y="16093"/>
                  <a:pt x="4883" y="16960"/>
                  <a:pt x="4418" y="16960"/>
                </a:cubicBezTo>
                <a:cubicBezTo>
                  <a:pt x="3952" y="16960"/>
                  <a:pt x="3575" y="16093"/>
                  <a:pt x="3575" y="15022"/>
                </a:cubicBezTo>
                <a:lnTo>
                  <a:pt x="3575" y="6201"/>
                </a:lnTo>
                <a:cubicBezTo>
                  <a:pt x="3575" y="5854"/>
                  <a:pt x="3588" y="5507"/>
                  <a:pt x="3615" y="5171"/>
                </a:cubicBezTo>
                <a:cubicBezTo>
                  <a:pt x="4599" y="6048"/>
                  <a:pt x="5260" y="8240"/>
                  <a:pt x="5260" y="10688"/>
                </a:cubicBezTo>
                <a:close/>
                <a:moveTo>
                  <a:pt x="8707" y="18938"/>
                </a:moveTo>
                <a:cubicBezTo>
                  <a:pt x="8707" y="19336"/>
                  <a:pt x="8569" y="19652"/>
                  <a:pt x="8396" y="19652"/>
                </a:cubicBezTo>
                <a:cubicBezTo>
                  <a:pt x="8223" y="19652"/>
                  <a:pt x="8086" y="19336"/>
                  <a:pt x="8086" y="18938"/>
                </a:cubicBezTo>
                <a:lnTo>
                  <a:pt x="8086" y="12676"/>
                </a:lnTo>
                <a:cubicBezTo>
                  <a:pt x="8086" y="11514"/>
                  <a:pt x="8316" y="10433"/>
                  <a:pt x="8707" y="9709"/>
                </a:cubicBezTo>
                <a:lnTo>
                  <a:pt x="8707" y="18938"/>
                </a:lnTo>
                <a:close/>
                <a:moveTo>
                  <a:pt x="11394" y="12676"/>
                </a:moveTo>
                <a:lnTo>
                  <a:pt x="11394" y="17674"/>
                </a:lnTo>
                <a:cubicBezTo>
                  <a:pt x="11394" y="18102"/>
                  <a:pt x="11244" y="18459"/>
                  <a:pt x="11053" y="18459"/>
                </a:cubicBezTo>
                <a:cubicBezTo>
                  <a:pt x="10862" y="18459"/>
                  <a:pt x="10711" y="18112"/>
                  <a:pt x="10711" y="17674"/>
                </a:cubicBezTo>
                <a:lnTo>
                  <a:pt x="10711" y="9607"/>
                </a:lnTo>
                <a:cubicBezTo>
                  <a:pt x="11142" y="10321"/>
                  <a:pt x="11394" y="11453"/>
                  <a:pt x="11394" y="12676"/>
                </a:cubicBezTo>
                <a:close/>
                <a:moveTo>
                  <a:pt x="15488" y="8444"/>
                </a:moveTo>
                <a:lnTo>
                  <a:pt x="15488" y="12870"/>
                </a:lnTo>
                <a:cubicBezTo>
                  <a:pt x="15488" y="13360"/>
                  <a:pt x="15315" y="13757"/>
                  <a:pt x="15102" y="13757"/>
                </a:cubicBezTo>
                <a:cubicBezTo>
                  <a:pt x="14889" y="13757"/>
                  <a:pt x="14716" y="13360"/>
                  <a:pt x="14716" y="12870"/>
                </a:cubicBezTo>
                <a:lnTo>
                  <a:pt x="14716" y="5069"/>
                </a:lnTo>
                <a:cubicBezTo>
                  <a:pt x="14716" y="4865"/>
                  <a:pt x="14721" y="4661"/>
                  <a:pt x="14734" y="4446"/>
                </a:cubicBezTo>
                <a:cubicBezTo>
                  <a:pt x="15218" y="5476"/>
                  <a:pt x="15488" y="6925"/>
                  <a:pt x="15488" y="8444"/>
                </a:cubicBezTo>
                <a:close/>
                <a:moveTo>
                  <a:pt x="18855" y="16164"/>
                </a:moveTo>
                <a:cubicBezTo>
                  <a:pt x="18855" y="16603"/>
                  <a:pt x="18699" y="16970"/>
                  <a:pt x="18504" y="16970"/>
                </a:cubicBezTo>
                <a:cubicBezTo>
                  <a:pt x="18313" y="16970"/>
                  <a:pt x="18154" y="16613"/>
                  <a:pt x="18154" y="16164"/>
                </a:cubicBezTo>
                <a:lnTo>
                  <a:pt x="18154" y="9994"/>
                </a:lnTo>
                <a:cubicBezTo>
                  <a:pt x="18154" y="8740"/>
                  <a:pt x="18411" y="7608"/>
                  <a:pt x="18855" y="6894"/>
                </a:cubicBezTo>
                <a:lnTo>
                  <a:pt x="18855" y="1616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E967A81-1CD1-4F87-8744-78F3289FB970}"/>
              </a:ext>
            </a:extLst>
          </p:cNvPr>
          <p:cNvSpPr/>
          <p:nvPr/>
        </p:nvSpPr>
        <p:spPr>
          <a:xfrm>
            <a:off x="2245057" y="1796993"/>
            <a:ext cx="781521" cy="770083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  <a:endParaRPr sz="3200" b="1" dirty="0">
              <a:solidFill>
                <a:schemeClr val="bg1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B733677-2432-429C-A6EA-24449065F226}"/>
              </a:ext>
            </a:extLst>
          </p:cNvPr>
          <p:cNvSpPr/>
          <p:nvPr/>
        </p:nvSpPr>
        <p:spPr>
          <a:xfrm>
            <a:off x="3810207" y="1118436"/>
            <a:ext cx="781521" cy="77008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E92F1D8-7CF1-4044-A695-D71A31514F63}"/>
              </a:ext>
            </a:extLst>
          </p:cNvPr>
          <p:cNvSpPr/>
          <p:nvPr/>
        </p:nvSpPr>
        <p:spPr>
          <a:xfrm>
            <a:off x="6327463" y="1686530"/>
            <a:ext cx="666219" cy="65646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9ED807E-285E-4319-B1D6-1D5C80C43CD9}"/>
              </a:ext>
            </a:extLst>
          </p:cNvPr>
          <p:cNvSpPr/>
          <p:nvPr/>
        </p:nvSpPr>
        <p:spPr>
          <a:xfrm>
            <a:off x="7706402" y="1307801"/>
            <a:ext cx="650204" cy="64068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6DAC1B0-EB65-4BF5-BAD0-8E3D49A62548}"/>
              </a:ext>
            </a:extLst>
          </p:cNvPr>
          <p:cNvSpPr/>
          <p:nvPr/>
        </p:nvSpPr>
        <p:spPr>
          <a:xfrm>
            <a:off x="5227064" y="2775378"/>
            <a:ext cx="486850" cy="47972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DC99D99-B5F9-4F79-A533-51C8D8DD5C35}"/>
              </a:ext>
            </a:extLst>
          </p:cNvPr>
          <p:cNvSpPr/>
          <p:nvPr/>
        </p:nvSpPr>
        <p:spPr>
          <a:xfrm>
            <a:off x="8977633" y="2396648"/>
            <a:ext cx="486850" cy="479723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  <a:endParaRPr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DC72B-2711-47D4-B84A-609656119F94}"/>
              </a:ext>
            </a:extLst>
          </p:cNvPr>
          <p:cNvSpPr txBox="1"/>
          <p:nvPr/>
        </p:nvSpPr>
        <p:spPr>
          <a:xfrm>
            <a:off x="3619702" y="2195406"/>
            <a:ext cx="1162532" cy="7397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F09BDE-E0BB-40DA-AC9B-6CFD489DA138}"/>
              </a:ext>
            </a:extLst>
          </p:cNvPr>
          <p:cNvSpPr txBox="1"/>
          <p:nvPr/>
        </p:nvSpPr>
        <p:spPr>
          <a:xfrm>
            <a:off x="4931419" y="5100596"/>
            <a:ext cx="116253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CFAA6-7A5A-4D74-A939-09A0DBE8D110}"/>
              </a:ext>
            </a:extLst>
          </p:cNvPr>
          <p:cNvSpPr txBox="1"/>
          <p:nvPr/>
        </p:nvSpPr>
        <p:spPr>
          <a:xfrm>
            <a:off x="2054552" y="3066122"/>
            <a:ext cx="1162532" cy="7397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C673DD-37CB-48D0-A780-A8417ED6CBB2}"/>
              </a:ext>
            </a:extLst>
          </p:cNvPr>
          <p:cNvSpPr txBox="1"/>
          <p:nvPr/>
        </p:nvSpPr>
        <p:spPr>
          <a:xfrm>
            <a:off x="6079306" y="2564656"/>
            <a:ext cx="1162532" cy="7397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F7C21B-BE38-485B-ADFA-FCA6F0D83EF3}"/>
              </a:ext>
            </a:extLst>
          </p:cNvPr>
          <p:cNvSpPr txBox="1"/>
          <p:nvPr/>
        </p:nvSpPr>
        <p:spPr>
          <a:xfrm>
            <a:off x="7450238" y="2284603"/>
            <a:ext cx="116253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8D72FD-4B7D-44B2-B80B-53F7984C92D0}"/>
              </a:ext>
            </a:extLst>
          </p:cNvPr>
          <p:cNvSpPr txBox="1"/>
          <p:nvPr/>
        </p:nvSpPr>
        <p:spPr>
          <a:xfrm>
            <a:off x="8639792" y="3197503"/>
            <a:ext cx="1162532" cy="67542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6AE6E-CCAE-4B3F-B27B-1D16AB598F0D}"/>
              </a:ext>
            </a:extLst>
          </p:cNvPr>
          <p:cNvSpPr txBox="1"/>
          <p:nvPr/>
        </p:nvSpPr>
        <p:spPr>
          <a:xfrm>
            <a:off x="5115827" y="3531547"/>
            <a:ext cx="70932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814F48-6E33-48EF-9EAF-E22F598B06A0}"/>
              </a:ext>
            </a:extLst>
          </p:cNvPr>
          <p:cNvSpPr txBox="1"/>
          <p:nvPr/>
        </p:nvSpPr>
        <p:spPr>
          <a:xfrm>
            <a:off x="2054552" y="3840413"/>
            <a:ext cx="116253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967B81-6296-451B-89FA-65CC763FFE4A}"/>
              </a:ext>
            </a:extLst>
          </p:cNvPr>
          <p:cNvSpPr txBox="1"/>
          <p:nvPr/>
        </p:nvSpPr>
        <p:spPr>
          <a:xfrm>
            <a:off x="3884082" y="2921919"/>
            <a:ext cx="116253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2152C5-F7FC-464A-AC2D-A514462AE7C7}"/>
              </a:ext>
            </a:extLst>
          </p:cNvPr>
          <p:cNvSpPr txBox="1"/>
          <p:nvPr/>
        </p:nvSpPr>
        <p:spPr>
          <a:xfrm>
            <a:off x="6079306" y="3310280"/>
            <a:ext cx="116253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E9DD2F-77FF-49AA-8C53-821D4F53B9B6}"/>
              </a:ext>
            </a:extLst>
          </p:cNvPr>
          <p:cNvSpPr txBox="1"/>
          <p:nvPr/>
        </p:nvSpPr>
        <p:spPr>
          <a:xfrm>
            <a:off x="8605185" y="4804091"/>
            <a:ext cx="116253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1E9E90-06A7-4CAB-B5CB-4BD797BDEA13}"/>
              </a:ext>
            </a:extLst>
          </p:cNvPr>
          <p:cNvSpPr txBox="1"/>
          <p:nvPr/>
        </p:nvSpPr>
        <p:spPr>
          <a:xfrm>
            <a:off x="7649173" y="3084364"/>
            <a:ext cx="76466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magna. </a:t>
            </a:r>
          </a:p>
        </p:txBody>
      </p:sp>
    </p:spTree>
    <p:extLst>
      <p:ext uri="{BB962C8B-B14F-4D97-AF65-F5344CB8AC3E}">
        <p14:creationId xmlns:p14="http://schemas.microsoft.com/office/powerpoint/2010/main" val="87566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8539</TotalTime>
  <Words>237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Continuous Line Process – Slide Template</vt:lpstr>
      <vt:lpstr>Continuous Line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Line Process</dc:title>
  <dc:creator>PresentationGO.com</dc:creator>
  <dc:description>© Copyright PresentationGO.com</dc:description>
  <dcterms:created xsi:type="dcterms:W3CDTF">2014-11-26T05:14:11Z</dcterms:created>
  <dcterms:modified xsi:type="dcterms:W3CDTF">2021-07-01T19:49:50Z</dcterms:modified>
  <cp:category>Charts &amp; Diagrams</cp:category>
</cp:coreProperties>
</file>