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6"/>
  </p:notesMasterIdLst>
  <p:sldIdLst>
    <p:sldId id="267" r:id="rId2"/>
    <p:sldId id="269" r:id="rId3"/>
    <p:sldId id="270" r:id="rId4"/>
    <p:sldId id="26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67"/>
    <a:srgbClr val="FA7902"/>
    <a:srgbClr val="0499D3"/>
    <a:srgbClr val="7A032D"/>
    <a:srgbClr val="38C98E"/>
    <a:srgbClr val="0B4366"/>
    <a:srgbClr val="000000"/>
    <a:srgbClr val="F1EFF0"/>
    <a:srgbClr val="59595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498" y="14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EA6AF-7EC8-427F-859C-03EA115628AD}" type="doc">
      <dgm:prSet loTypeId="urn:microsoft.com/office/officeart/2005/8/layout/funnel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B9BDB3C-37D0-436B-93D5-4C3F4B14E3F7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60989D7F-18AF-43A5-A3E2-C0DA4C3E7D28}" type="parTrans" cxnId="{0BD94C30-CF32-4782-A108-B9C95EDB8DE4}">
      <dgm:prSet/>
      <dgm:spPr/>
      <dgm:t>
        <a:bodyPr/>
        <a:lstStyle/>
        <a:p>
          <a:endParaRPr lang="en-US"/>
        </a:p>
      </dgm:t>
    </dgm:pt>
    <dgm:pt modelId="{45EDB7B0-E7B0-4D80-B0C1-EF42B28D3F2B}" type="sibTrans" cxnId="{0BD94C30-CF32-4782-A108-B9C95EDB8DE4}">
      <dgm:prSet/>
      <dgm:spPr/>
      <dgm:t>
        <a:bodyPr/>
        <a:lstStyle/>
        <a:p>
          <a:endParaRPr lang="en-US"/>
        </a:p>
      </dgm:t>
    </dgm:pt>
    <dgm:pt modelId="{C46BE610-B31C-485C-AD12-2BCAF146AB07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D12F8C8F-06D4-471B-AB08-D36DCDCA1CDC}" type="parTrans" cxnId="{FEA23B1D-4E56-4E01-B56C-8AC23A9C32D9}">
      <dgm:prSet/>
      <dgm:spPr/>
      <dgm:t>
        <a:bodyPr/>
        <a:lstStyle/>
        <a:p>
          <a:endParaRPr lang="en-US"/>
        </a:p>
      </dgm:t>
    </dgm:pt>
    <dgm:pt modelId="{A4B0759B-1C18-4825-B261-4493F33C63B8}" type="sibTrans" cxnId="{FEA23B1D-4E56-4E01-B56C-8AC23A9C32D9}">
      <dgm:prSet/>
      <dgm:spPr/>
      <dgm:t>
        <a:bodyPr/>
        <a:lstStyle/>
        <a:p>
          <a:endParaRPr lang="en-US"/>
        </a:p>
      </dgm:t>
    </dgm:pt>
    <dgm:pt modelId="{90B81F1E-6337-49D7-84B9-727BE09982B6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E70CC1C9-A696-4B64-955E-21B672E20723}" type="parTrans" cxnId="{AA631F2B-50EF-486F-A7F0-0CEDFF734CFF}">
      <dgm:prSet/>
      <dgm:spPr/>
      <dgm:t>
        <a:bodyPr/>
        <a:lstStyle/>
        <a:p>
          <a:endParaRPr lang="en-US"/>
        </a:p>
      </dgm:t>
    </dgm:pt>
    <dgm:pt modelId="{8344B42F-E424-486D-B03D-353384295CB7}" type="sibTrans" cxnId="{AA631F2B-50EF-486F-A7F0-0CEDFF734CFF}">
      <dgm:prSet/>
      <dgm:spPr/>
      <dgm:t>
        <a:bodyPr/>
        <a:lstStyle/>
        <a:p>
          <a:endParaRPr lang="en-US"/>
        </a:p>
      </dgm:t>
    </dgm:pt>
    <dgm:pt modelId="{6D80BC79-7B95-4918-90F6-DAF3C032DC14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E8864C35-2CAB-4D28-9092-B7ACE1133DB9}" type="parTrans" cxnId="{C5B1D18C-9CF0-4162-8C3F-184F3E54457B}">
      <dgm:prSet/>
      <dgm:spPr/>
      <dgm:t>
        <a:bodyPr/>
        <a:lstStyle/>
        <a:p>
          <a:endParaRPr lang="en-US"/>
        </a:p>
      </dgm:t>
    </dgm:pt>
    <dgm:pt modelId="{59B7F208-B510-4995-8028-81230E71431C}" type="sibTrans" cxnId="{C5B1D18C-9CF0-4162-8C3F-184F3E54457B}">
      <dgm:prSet/>
      <dgm:spPr/>
      <dgm:t>
        <a:bodyPr/>
        <a:lstStyle/>
        <a:p>
          <a:endParaRPr lang="en-US"/>
        </a:p>
      </dgm:t>
    </dgm:pt>
    <dgm:pt modelId="{DD74826A-45E4-493D-93EA-043E47E25B34}" type="pres">
      <dgm:prSet presAssocID="{A4CEA6AF-7EC8-427F-859C-03EA115628AD}" presName="Name0" presStyleCnt="0">
        <dgm:presLayoutVars>
          <dgm:chMax val="4"/>
          <dgm:resizeHandles val="exact"/>
        </dgm:presLayoutVars>
      </dgm:prSet>
      <dgm:spPr/>
    </dgm:pt>
    <dgm:pt modelId="{B8ECA3D1-4944-465F-BF36-0C61026D0B92}" type="pres">
      <dgm:prSet presAssocID="{A4CEA6AF-7EC8-427F-859C-03EA115628AD}" presName="ellipse" presStyleLbl="trBgShp" presStyleIdx="0" presStyleCnt="1"/>
      <dgm:spPr/>
    </dgm:pt>
    <dgm:pt modelId="{C2096EB4-8B99-4F18-995D-48D98CF827F3}" type="pres">
      <dgm:prSet presAssocID="{A4CEA6AF-7EC8-427F-859C-03EA115628AD}" presName="arrow1" presStyleLbl="fgShp" presStyleIdx="0" presStyleCnt="1"/>
      <dgm:spPr>
        <a:solidFill>
          <a:schemeClr val="tx1">
            <a:lumMod val="75000"/>
            <a:lumOff val="25000"/>
          </a:schemeClr>
        </a:solidFill>
      </dgm:spPr>
    </dgm:pt>
    <dgm:pt modelId="{5E3F69F0-F4E9-461C-9D54-4B15967189E5}" type="pres">
      <dgm:prSet presAssocID="{A4CEA6AF-7EC8-427F-859C-03EA115628AD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E24FA-1CBF-40DB-8317-C17B2A6793D5}" type="pres">
      <dgm:prSet presAssocID="{C46BE610-B31C-485C-AD12-2BCAF146AB0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768C2-1951-4E3C-A2F3-3F2F387B9591}" type="pres">
      <dgm:prSet presAssocID="{90B81F1E-6337-49D7-84B9-727BE09982B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33993-7F76-4E90-8CEE-E0025C5EC3F8}" type="pres">
      <dgm:prSet presAssocID="{6D80BC79-7B95-4918-90F6-DAF3C032DC14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B94A5-629B-4602-ADC8-6ED055E31A2C}" type="pres">
      <dgm:prSet presAssocID="{A4CEA6AF-7EC8-427F-859C-03EA115628AD}" presName="funnel" presStyleLbl="trAlignAcc1" presStyleIdx="0" presStyleCnt="1"/>
      <dgm:spPr/>
    </dgm:pt>
  </dgm:ptLst>
  <dgm:cxnLst>
    <dgm:cxn modelId="{0BD94C30-CF32-4782-A108-B9C95EDB8DE4}" srcId="{A4CEA6AF-7EC8-427F-859C-03EA115628AD}" destId="{9B9BDB3C-37D0-436B-93D5-4C3F4B14E3F7}" srcOrd="0" destOrd="0" parTransId="{60989D7F-18AF-43A5-A3E2-C0DA4C3E7D28}" sibTransId="{45EDB7B0-E7B0-4D80-B0C1-EF42B28D3F2B}"/>
    <dgm:cxn modelId="{C5B1D18C-9CF0-4162-8C3F-184F3E54457B}" srcId="{A4CEA6AF-7EC8-427F-859C-03EA115628AD}" destId="{6D80BC79-7B95-4918-90F6-DAF3C032DC14}" srcOrd="3" destOrd="0" parTransId="{E8864C35-2CAB-4D28-9092-B7ACE1133DB9}" sibTransId="{59B7F208-B510-4995-8028-81230E71431C}"/>
    <dgm:cxn modelId="{0847D495-2ADE-484C-A625-A1C3518F36E2}" type="presOf" srcId="{A4CEA6AF-7EC8-427F-859C-03EA115628AD}" destId="{DD74826A-45E4-493D-93EA-043E47E25B34}" srcOrd="0" destOrd="0" presId="urn:microsoft.com/office/officeart/2005/8/layout/funnel1"/>
    <dgm:cxn modelId="{D8C449D4-377A-460E-8533-C3D711C3B2CF}" type="presOf" srcId="{C46BE610-B31C-485C-AD12-2BCAF146AB07}" destId="{579768C2-1951-4E3C-A2F3-3F2F387B9591}" srcOrd="0" destOrd="0" presId="urn:microsoft.com/office/officeart/2005/8/layout/funnel1"/>
    <dgm:cxn modelId="{FEA23B1D-4E56-4E01-B56C-8AC23A9C32D9}" srcId="{A4CEA6AF-7EC8-427F-859C-03EA115628AD}" destId="{C46BE610-B31C-485C-AD12-2BCAF146AB07}" srcOrd="1" destOrd="0" parTransId="{D12F8C8F-06D4-471B-AB08-D36DCDCA1CDC}" sibTransId="{A4B0759B-1C18-4825-B261-4493F33C63B8}"/>
    <dgm:cxn modelId="{AA631F2B-50EF-486F-A7F0-0CEDFF734CFF}" srcId="{A4CEA6AF-7EC8-427F-859C-03EA115628AD}" destId="{90B81F1E-6337-49D7-84B9-727BE09982B6}" srcOrd="2" destOrd="0" parTransId="{E70CC1C9-A696-4B64-955E-21B672E20723}" sibTransId="{8344B42F-E424-486D-B03D-353384295CB7}"/>
    <dgm:cxn modelId="{79BBEBDE-E3E0-432D-B38B-F70E2CA47EE5}" type="presOf" srcId="{6D80BC79-7B95-4918-90F6-DAF3C032DC14}" destId="{5E3F69F0-F4E9-461C-9D54-4B15967189E5}" srcOrd="0" destOrd="0" presId="urn:microsoft.com/office/officeart/2005/8/layout/funnel1"/>
    <dgm:cxn modelId="{CA31D5CD-472C-4F1B-90E8-EE45309FCEC7}" type="presOf" srcId="{9B9BDB3C-37D0-436B-93D5-4C3F4B14E3F7}" destId="{C5233993-7F76-4E90-8CEE-E0025C5EC3F8}" srcOrd="0" destOrd="0" presId="urn:microsoft.com/office/officeart/2005/8/layout/funnel1"/>
    <dgm:cxn modelId="{76082097-0ACE-4F69-B6EC-C52BB36CEF2F}" type="presOf" srcId="{90B81F1E-6337-49D7-84B9-727BE09982B6}" destId="{B86E24FA-1CBF-40DB-8317-C17B2A6793D5}" srcOrd="0" destOrd="0" presId="urn:microsoft.com/office/officeart/2005/8/layout/funnel1"/>
    <dgm:cxn modelId="{901BD563-97DF-4D40-8B66-37D5B102B553}" type="presParOf" srcId="{DD74826A-45E4-493D-93EA-043E47E25B34}" destId="{B8ECA3D1-4944-465F-BF36-0C61026D0B92}" srcOrd="0" destOrd="0" presId="urn:microsoft.com/office/officeart/2005/8/layout/funnel1"/>
    <dgm:cxn modelId="{B4549A7C-534A-4B7C-A99B-DD919FFBDB15}" type="presParOf" srcId="{DD74826A-45E4-493D-93EA-043E47E25B34}" destId="{C2096EB4-8B99-4F18-995D-48D98CF827F3}" srcOrd="1" destOrd="0" presId="urn:microsoft.com/office/officeart/2005/8/layout/funnel1"/>
    <dgm:cxn modelId="{5BA78C3C-18DB-40A3-9ED9-4E7C37B8CCA9}" type="presParOf" srcId="{DD74826A-45E4-493D-93EA-043E47E25B34}" destId="{5E3F69F0-F4E9-461C-9D54-4B15967189E5}" srcOrd="2" destOrd="0" presId="urn:microsoft.com/office/officeart/2005/8/layout/funnel1"/>
    <dgm:cxn modelId="{FFADEED3-2C1A-414A-B82A-486A64462B77}" type="presParOf" srcId="{DD74826A-45E4-493D-93EA-043E47E25B34}" destId="{B86E24FA-1CBF-40DB-8317-C17B2A6793D5}" srcOrd="3" destOrd="0" presId="urn:microsoft.com/office/officeart/2005/8/layout/funnel1"/>
    <dgm:cxn modelId="{D9790455-3827-4FA6-9BF5-2A3BA3666B92}" type="presParOf" srcId="{DD74826A-45E4-493D-93EA-043E47E25B34}" destId="{579768C2-1951-4E3C-A2F3-3F2F387B9591}" srcOrd="4" destOrd="0" presId="urn:microsoft.com/office/officeart/2005/8/layout/funnel1"/>
    <dgm:cxn modelId="{82A9FAE7-AF15-4DC3-9025-4365D094155B}" type="presParOf" srcId="{DD74826A-45E4-493D-93EA-043E47E25B34}" destId="{C5233993-7F76-4E90-8CEE-E0025C5EC3F8}" srcOrd="5" destOrd="0" presId="urn:microsoft.com/office/officeart/2005/8/layout/funnel1"/>
    <dgm:cxn modelId="{8B22E561-1751-4417-9CA4-9C4790A6C9CB}" type="presParOf" srcId="{DD74826A-45E4-493D-93EA-043E47E25B34}" destId="{CDCB94A5-629B-4602-ADC8-6ED055E31A2C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3A0482B1-03DF-43CD-828E-E124CDA0E316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16AAC261-7C0C-43E5-A978-1EB2A82E680F}" type="parTrans" cxnId="{FFBEF784-4618-43B0-B35D-DA61E56DC38A}">
      <dgm:prSet/>
      <dgm:spPr/>
      <dgm:t>
        <a:bodyPr/>
        <a:lstStyle/>
        <a:p>
          <a:endParaRPr lang="en-US"/>
        </a:p>
      </dgm:t>
    </dgm:pt>
    <dgm:pt modelId="{D1D3B51A-8927-4C41-B961-4522497E7677}" type="sibTrans" cxnId="{FFBEF784-4618-43B0-B35D-DA61E56DC38A}">
      <dgm:prSet/>
      <dgm:spPr/>
      <dgm:t>
        <a:bodyPr/>
        <a:lstStyle/>
        <a:p>
          <a:endParaRPr lang="en-US"/>
        </a:p>
      </dgm:t>
    </dgm:pt>
    <dgm:pt modelId="{9F2545FB-11E4-4223-999A-C302D4D0262F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B412F570-03DA-4778-A0BC-3D77295BA131}" type="parTrans" cxnId="{22444907-9C08-4EA6-B826-5BD3AFE873B1}">
      <dgm:prSet/>
      <dgm:spPr/>
      <dgm:t>
        <a:bodyPr/>
        <a:lstStyle/>
        <a:p>
          <a:endParaRPr lang="en-US"/>
        </a:p>
      </dgm:t>
    </dgm:pt>
    <dgm:pt modelId="{C739802D-6BDC-4ECC-BFFA-4BC24917135B}" type="sibTrans" cxnId="{22444907-9C08-4EA6-B826-5BD3AFE873B1}">
      <dgm:prSet/>
      <dgm:spPr/>
      <dgm:t>
        <a:bodyPr/>
        <a:lstStyle/>
        <a:p>
          <a:endParaRPr lang="en-US"/>
        </a:p>
      </dgm:t>
    </dgm:pt>
    <dgm:pt modelId="{24DA06D7-3E22-40AB-8123-5CD06E94F1D9}">
      <dgm:prSet phldrT="[Text]"/>
      <dgm:spPr/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E9217962-5EAF-4E30-9155-A19DE083CBE8}" type="parTrans" cxnId="{54DA24E7-772C-416E-B02D-7D4C6383DAEE}">
      <dgm:prSet/>
      <dgm:spPr/>
      <dgm:t>
        <a:bodyPr/>
        <a:lstStyle/>
        <a:p>
          <a:endParaRPr lang="en-US"/>
        </a:p>
      </dgm:t>
    </dgm:pt>
    <dgm:pt modelId="{4C99532C-82F3-4C1D-B9E1-624DF0694523}" type="sibTrans" cxnId="{54DA24E7-772C-416E-B02D-7D4C6383DAEE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/>
    </dgm:pt>
    <dgm:pt modelId="{60B20F15-85A6-4763-96D0-F360AC22FBF5}" type="pres">
      <dgm:prSet presAssocID="{D2A347B6-0445-41E1-97A0-5281FC177833}" presName="arrow1" presStyleLbl="fgShp" presStyleIdx="0" presStyleCnt="1"/>
      <dgm:spPr/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8C2ED-2169-4003-BC45-6BE144A0A260}" type="pres">
      <dgm:prSet presAssocID="{3A0482B1-03DF-43CD-828E-E124CDA0E31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75572-319E-418D-AADE-E81A8C9D992A}" type="pres">
      <dgm:prSet presAssocID="{9F2545FB-11E4-4223-999A-C302D4D0262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F83E0-3A27-4B6C-9888-AF6C2E93DE36}" type="pres">
      <dgm:prSet presAssocID="{24DA06D7-3E22-40AB-8123-5CD06E94F1D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D0567-9364-4AC5-9C5B-2EF28A458C07}" type="pres">
      <dgm:prSet presAssocID="{D2A347B6-0445-41E1-97A0-5281FC177833}" presName="funnel" presStyleLbl="trAlignAcc1" presStyleIdx="0" presStyleCnt="1"/>
      <dgm:spPr/>
    </dgm:pt>
  </dgm:ptLst>
  <dgm:cxnLst>
    <dgm:cxn modelId="{866616A4-BF9A-43C4-8BE1-DA5A1152BA58}" type="presOf" srcId="{24DA06D7-3E22-40AB-8123-5CD06E94F1D9}" destId="{D2013079-F498-49C4-A29C-D2049015A82E}" srcOrd="0" destOrd="0" presId="urn:microsoft.com/office/officeart/2005/8/layout/funnel1"/>
    <dgm:cxn modelId="{22444907-9C08-4EA6-B826-5BD3AFE873B1}" srcId="{D2A347B6-0445-41E1-97A0-5281FC177833}" destId="{9F2545FB-11E4-4223-999A-C302D4D0262F}" srcOrd="2" destOrd="0" parTransId="{B412F570-03DA-4778-A0BC-3D77295BA131}" sibTransId="{C739802D-6BDC-4ECC-BFFA-4BC24917135B}"/>
    <dgm:cxn modelId="{54DA24E7-772C-416E-B02D-7D4C6383DAEE}" srcId="{D2A347B6-0445-41E1-97A0-5281FC177833}" destId="{24DA06D7-3E22-40AB-8123-5CD06E94F1D9}" srcOrd="3" destOrd="0" parTransId="{E9217962-5EAF-4E30-9155-A19DE083CBE8}" sibTransId="{4C99532C-82F3-4C1D-B9E1-624DF0694523}"/>
    <dgm:cxn modelId="{F05177A2-7248-4B5A-933A-3DEF10FD2D7F}" type="presOf" srcId="{3A0482B1-03DF-43CD-828E-E124CDA0E316}" destId="{0A775572-319E-418D-AADE-E81A8C9D992A}" srcOrd="0" destOrd="0" presId="urn:microsoft.com/office/officeart/2005/8/layout/funnel1"/>
    <dgm:cxn modelId="{C041D47A-072A-4CE0-BDC6-643D5379B361}" type="presOf" srcId="{9F2545FB-11E4-4223-999A-C302D4D0262F}" destId="{0238C2ED-2169-4003-BC45-6BE144A0A260}" srcOrd="0" destOrd="0" presId="urn:microsoft.com/office/officeart/2005/8/layout/funnel1"/>
    <dgm:cxn modelId="{027CE35B-49BA-4B43-AC3A-81F6137587C5}" type="presOf" srcId="{D2A347B6-0445-41E1-97A0-5281FC177833}" destId="{D102E444-A90D-45F8-A6A1-D03C78EF8D0B}" srcOrd="0" destOrd="0" presId="urn:microsoft.com/office/officeart/2005/8/layout/funnel1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24E4EFEB-76EC-4648-9004-A14C27A6644D}" type="presOf" srcId="{B22A6D51-1DEE-4600-8CC4-4F604D9A9410}" destId="{3F2F83E0-3A27-4B6C-9888-AF6C2E93DE36}" srcOrd="0" destOrd="0" presId="urn:microsoft.com/office/officeart/2005/8/layout/funnel1"/>
    <dgm:cxn modelId="{FFBEF784-4618-43B0-B35D-DA61E56DC38A}" srcId="{D2A347B6-0445-41E1-97A0-5281FC177833}" destId="{3A0482B1-03DF-43CD-828E-E124CDA0E316}" srcOrd="1" destOrd="0" parTransId="{16AAC261-7C0C-43E5-A978-1EB2A82E680F}" sibTransId="{D1D3B51A-8927-4C41-B961-4522497E7677}"/>
    <dgm:cxn modelId="{3526E159-7E01-49A5-9876-F5E7CDA4EA43}" type="presParOf" srcId="{D102E444-A90D-45F8-A6A1-D03C78EF8D0B}" destId="{3201296F-029F-4EE9-90AD-C786DEE01575}" srcOrd="0" destOrd="0" presId="urn:microsoft.com/office/officeart/2005/8/layout/funnel1"/>
    <dgm:cxn modelId="{B415F808-7AD5-4CE9-92CA-A67A03645B7A}" type="presParOf" srcId="{D102E444-A90D-45F8-A6A1-D03C78EF8D0B}" destId="{60B20F15-85A6-4763-96D0-F360AC22FBF5}" srcOrd="1" destOrd="0" presId="urn:microsoft.com/office/officeart/2005/8/layout/funnel1"/>
    <dgm:cxn modelId="{70BC096B-148A-471B-A6B6-35C32D949467}" type="presParOf" srcId="{D102E444-A90D-45F8-A6A1-D03C78EF8D0B}" destId="{D2013079-F498-49C4-A29C-D2049015A82E}" srcOrd="2" destOrd="0" presId="urn:microsoft.com/office/officeart/2005/8/layout/funnel1"/>
    <dgm:cxn modelId="{2264CB3A-698B-41AD-BC9D-065CEA318A73}" type="presParOf" srcId="{D102E444-A90D-45F8-A6A1-D03C78EF8D0B}" destId="{0238C2ED-2169-4003-BC45-6BE144A0A260}" srcOrd="3" destOrd="0" presId="urn:microsoft.com/office/officeart/2005/8/layout/funnel1"/>
    <dgm:cxn modelId="{A5B9E0D7-6FB4-40EC-9F88-3566180090F7}" type="presParOf" srcId="{D102E444-A90D-45F8-A6A1-D03C78EF8D0B}" destId="{0A775572-319E-418D-AADE-E81A8C9D992A}" srcOrd="4" destOrd="0" presId="urn:microsoft.com/office/officeart/2005/8/layout/funnel1"/>
    <dgm:cxn modelId="{EF3A6848-E89D-4F13-A062-ADFCDA6B426C}" type="presParOf" srcId="{D102E444-A90D-45F8-A6A1-D03C78EF8D0B}" destId="{3F2F83E0-3A27-4B6C-9888-AF6C2E93DE36}" srcOrd="5" destOrd="0" presId="urn:microsoft.com/office/officeart/2005/8/layout/funnel1"/>
    <dgm:cxn modelId="{31BCC865-A435-4FA7-B390-47E54068A5B2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0019206-1DC8-44CE-AD35-796C4BBC6A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BD2A706D-6F63-47BD-ABB0-E071D2ADC11A}" type="parTrans" cxnId="{C367A8A6-DBD8-4B1B-BE2C-F3C5A41EA42C}">
      <dgm:prSet/>
      <dgm:spPr/>
      <dgm:t>
        <a:bodyPr/>
        <a:lstStyle/>
        <a:p>
          <a:endParaRPr lang="en-US"/>
        </a:p>
      </dgm:t>
    </dgm:pt>
    <dgm:pt modelId="{DF3D14D3-B92E-4C1F-B3C3-0EEA8233856C}" type="sibTrans" cxnId="{C367A8A6-DBD8-4B1B-BE2C-F3C5A41EA42C}">
      <dgm:prSet/>
      <dgm:spPr/>
      <dgm:t>
        <a:bodyPr/>
        <a:lstStyle/>
        <a:p>
          <a:endParaRPr lang="en-US"/>
        </a:p>
      </dgm:t>
    </dgm:pt>
    <dgm:pt modelId="{E52E69E1-C352-4AB2-8429-9209C71EC25F}">
      <dgm:prSet phldrT="[Text]"/>
      <dgm:spPr>
        <a:noFill/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283C4D09-0F16-480C-88DA-DEBD03AFE7E2}" type="parTrans" cxnId="{A497203C-5073-4429-AFDA-A8364771EBD1}">
      <dgm:prSet/>
      <dgm:spPr/>
      <dgm:t>
        <a:bodyPr/>
        <a:lstStyle/>
        <a:p>
          <a:endParaRPr lang="en-US"/>
        </a:p>
      </dgm:t>
    </dgm:pt>
    <dgm:pt modelId="{2BD5D4C2-4D2F-4480-B4CD-EDA3D21DBD03}" type="sibTrans" cxnId="{A497203C-5073-4429-AFDA-A8364771EBD1}">
      <dgm:prSet/>
      <dgm:spPr/>
      <dgm:t>
        <a:bodyPr/>
        <a:lstStyle/>
        <a:p>
          <a:endParaRPr lang="en-US"/>
        </a:p>
      </dgm:t>
    </dgm:pt>
    <dgm:pt modelId="{7786853C-A8A3-4F95-89A1-A230A30594FD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E3F70DA8-71CB-47AB-9ECB-D86127FF9AEB}" type="sibTrans" cxnId="{3825592A-E394-41E9-A79E-6DAA09C4B133}">
      <dgm:prSet/>
      <dgm:spPr/>
      <dgm:t>
        <a:bodyPr/>
        <a:lstStyle/>
        <a:p>
          <a:endParaRPr lang="en-US"/>
        </a:p>
      </dgm:t>
    </dgm:pt>
    <dgm:pt modelId="{82425E65-DFB9-451A-8C81-1FE48247DDD0}" type="parTrans" cxnId="{3825592A-E394-41E9-A79E-6DAA09C4B133}">
      <dgm:prSet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/>
    </dgm:pt>
    <dgm:pt modelId="{60B20F15-85A6-4763-96D0-F360AC22FBF5}" type="pres">
      <dgm:prSet presAssocID="{D2A347B6-0445-41E1-97A0-5281FC177833}" presName="arrow1" presStyleLbl="fgShp" presStyleIdx="0" presStyleCnt="1"/>
      <dgm:spPr>
        <a:solidFill>
          <a:srgbClr val="38C98E"/>
        </a:solidFill>
        <a:ln>
          <a:noFill/>
        </a:ln>
      </dgm:spPr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32705-CEFA-4226-BAA2-23EC6936929C}" type="pres">
      <dgm:prSet presAssocID="{7786853C-A8A3-4F95-89A1-A230A30594FD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93F13-29C5-4618-8CFA-87ACB6ABF80A}" type="pres">
      <dgm:prSet presAssocID="{50019206-1DC8-44CE-AD35-796C4BBC6A59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F39F03-CA76-49CC-87BC-780D34569E27}" type="pres">
      <dgm:prSet presAssocID="{E52E69E1-C352-4AB2-8429-9209C71EC25F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D0567-9364-4AC5-9C5B-2EF28A458C07}" type="pres">
      <dgm:prSet presAssocID="{D2A347B6-0445-41E1-97A0-5281FC177833}" presName="funnel" presStyleLbl="trAlignAcc1" presStyleIdx="0" presStyleCnt="1"/>
      <dgm:spPr>
        <a:solidFill>
          <a:schemeClr val="bg1">
            <a:alpha val="4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C367A8A6-DBD8-4B1B-BE2C-F3C5A41EA42C}" srcId="{D2A347B6-0445-41E1-97A0-5281FC177833}" destId="{50019206-1DC8-44CE-AD35-796C4BBC6A59}" srcOrd="2" destOrd="0" parTransId="{BD2A706D-6F63-47BD-ABB0-E071D2ADC11A}" sibTransId="{DF3D14D3-B92E-4C1F-B3C3-0EEA8233856C}"/>
    <dgm:cxn modelId="{3825592A-E394-41E9-A79E-6DAA09C4B133}" srcId="{D2A347B6-0445-41E1-97A0-5281FC177833}" destId="{7786853C-A8A3-4F95-89A1-A230A30594FD}" srcOrd="1" destOrd="0" parTransId="{82425E65-DFB9-451A-8C81-1FE48247DDD0}" sibTransId="{E3F70DA8-71CB-47AB-9ECB-D86127FF9AEB}"/>
    <dgm:cxn modelId="{3AEA923B-4145-4841-9400-4D227EC71BF6}" type="presOf" srcId="{7786853C-A8A3-4F95-89A1-A230A30594FD}" destId="{C4193F13-29C5-4618-8CFA-87ACB6ABF80A}" srcOrd="0" destOrd="0" presId="urn:microsoft.com/office/officeart/2005/8/layout/funnel1"/>
    <dgm:cxn modelId="{BF411522-6B94-44DF-BB11-0F08C5B78232}" type="presOf" srcId="{50019206-1DC8-44CE-AD35-796C4BBC6A59}" destId="{D7B32705-CEFA-4226-BAA2-23EC6936929C}" srcOrd="0" destOrd="0" presId="urn:microsoft.com/office/officeart/2005/8/layout/funnel1"/>
    <dgm:cxn modelId="{C40722E4-FFC6-4074-AE89-3DEE511419C3}" type="presOf" srcId="{E52E69E1-C352-4AB2-8429-9209C71EC25F}" destId="{D2013079-F498-49C4-A29C-D2049015A82E}" srcOrd="0" destOrd="0" presId="urn:microsoft.com/office/officeart/2005/8/layout/funnel1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E3E23908-9379-4D2F-977F-BC573E578EC9}" type="presOf" srcId="{D2A347B6-0445-41E1-97A0-5281FC177833}" destId="{D102E444-A90D-45F8-A6A1-D03C78EF8D0B}" srcOrd="0" destOrd="0" presId="urn:microsoft.com/office/officeart/2005/8/layout/funnel1"/>
    <dgm:cxn modelId="{34494547-8C36-44D3-887F-A24BE795CC76}" type="presOf" srcId="{B22A6D51-1DEE-4600-8CC4-4F604D9A9410}" destId="{18F39F03-CA76-49CC-87BC-780D34569E27}" srcOrd="0" destOrd="0" presId="urn:microsoft.com/office/officeart/2005/8/layout/funnel1"/>
    <dgm:cxn modelId="{A497203C-5073-4429-AFDA-A8364771EBD1}" srcId="{D2A347B6-0445-41E1-97A0-5281FC177833}" destId="{E52E69E1-C352-4AB2-8429-9209C71EC25F}" srcOrd="3" destOrd="0" parTransId="{283C4D09-0F16-480C-88DA-DEBD03AFE7E2}" sibTransId="{2BD5D4C2-4D2F-4480-B4CD-EDA3D21DBD03}"/>
    <dgm:cxn modelId="{679B983F-79A5-479F-8385-831523CA12BE}" type="presParOf" srcId="{D102E444-A90D-45F8-A6A1-D03C78EF8D0B}" destId="{3201296F-029F-4EE9-90AD-C786DEE01575}" srcOrd="0" destOrd="0" presId="urn:microsoft.com/office/officeart/2005/8/layout/funnel1"/>
    <dgm:cxn modelId="{A4B8CFCA-39FA-4562-8A3A-3B8AE4B347EC}" type="presParOf" srcId="{D102E444-A90D-45F8-A6A1-D03C78EF8D0B}" destId="{60B20F15-85A6-4763-96D0-F360AC22FBF5}" srcOrd="1" destOrd="0" presId="urn:microsoft.com/office/officeart/2005/8/layout/funnel1"/>
    <dgm:cxn modelId="{41353001-5A74-4DFA-8BDC-4914595A1EA1}" type="presParOf" srcId="{D102E444-A90D-45F8-A6A1-D03C78EF8D0B}" destId="{D2013079-F498-49C4-A29C-D2049015A82E}" srcOrd="2" destOrd="0" presId="urn:microsoft.com/office/officeart/2005/8/layout/funnel1"/>
    <dgm:cxn modelId="{1D205C26-4BE5-4685-8DD0-BF2671E386A4}" type="presParOf" srcId="{D102E444-A90D-45F8-A6A1-D03C78EF8D0B}" destId="{D7B32705-CEFA-4226-BAA2-23EC6936929C}" srcOrd="3" destOrd="0" presId="urn:microsoft.com/office/officeart/2005/8/layout/funnel1"/>
    <dgm:cxn modelId="{70C79F0E-0B74-4E91-A07B-9F1775A9068A}" type="presParOf" srcId="{D102E444-A90D-45F8-A6A1-D03C78EF8D0B}" destId="{C4193F13-29C5-4618-8CFA-87ACB6ABF80A}" srcOrd="4" destOrd="0" presId="urn:microsoft.com/office/officeart/2005/8/layout/funnel1"/>
    <dgm:cxn modelId="{EC6CF276-2C88-4ADD-A95F-72C7BBB19AA7}" type="presParOf" srcId="{D102E444-A90D-45F8-A6A1-D03C78EF8D0B}" destId="{18F39F03-CA76-49CC-87BC-780D34569E27}" srcOrd="5" destOrd="0" presId="urn:microsoft.com/office/officeart/2005/8/layout/funnel1"/>
    <dgm:cxn modelId="{E28671F5-B908-4359-8807-3EE00F0FDDE9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A347B6-0445-41E1-97A0-5281FC177833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50019206-1DC8-44CE-AD35-796C4BBC6A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BD2A706D-6F63-47BD-ABB0-E071D2ADC11A}" type="parTrans" cxnId="{C367A8A6-DBD8-4B1B-BE2C-F3C5A41EA42C}">
      <dgm:prSet/>
      <dgm:spPr/>
      <dgm:t>
        <a:bodyPr/>
        <a:lstStyle/>
        <a:p>
          <a:endParaRPr lang="en-US"/>
        </a:p>
      </dgm:t>
    </dgm:pt>
    <dgm:pt modelId="{DF3D14D3-B92E-4C1F-B3C3-0EEA8233856C}" type="sibTrans" cxnId="{C367A8A6-DBD8-4B1B-BE2C-F3C5A41EA42C}">
      <dgm:prSet/>
      <dgm:spPr/>
      <dgm:t>
        <a:bodyPr/>
        <a:lstStyle/>
        <a:p>
          <a:endParaRPr lang="en-US"/>
        </a:p>
      </dgm:t>
    </dgm:pt>
    <dgm:pt modelId="{E52E69E1-C352-4AB2-8429-9209C71EC25F}">
      <dgm:prSet phldrT="[Text]"/>
      <dgm:spPr>
        <a:noFill/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283C4D09-0F16-480C-88DA-DEBD03AFE7E2}" type="parTrans" cxnId="{A497203C-5073-4429-AFDA-A8364771EBD1}">
      <dgm:prSet/>
      <dgm:spPr/>
      <dgm:t>
        <a:bodyPr/>
        <a:lstStyle/>
        <a:p>
          <a:endParaRPr lang="en-US"/>
        </a:p>
      </dgm:t>
    </dgm:pt>
    <dgm:pt modelId="{2BD5D4C2-4D2F-4480-B4CD-EDA3D21DBD03}" type="sibTrans" cxnId="{A497203C-5073-4429-AFDA-A8364771EBD1}">
      <dgm:prSet/>
      <dgm:spPr/>
      <dgm:t>
        <a:bodyPr/>
        <a:lstStyle/>
        <a:p>
          <a:endParaRPr lang="en-US"/>
        </a:p>
      </dgm:t>
    </dgm:pt>
    <dgm:pt modelId="{7786853C-A8A3-4F95-89A1-A230A30594FD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E3F70DA8-71CB-47AB-9ECB-D86127FF9AEB}" type="sibTrans" cxnId="{3825592A-E394-41E9-A79E-6DAA09C4B133}">
      <dgm:prSet/>
      <dgm:spPr/>
      <dgm:t>
        <a:bodyPr/>
        <a:lstStyle/>
        <a:p>
          <a:endParaRPr lang="en-US"/>
        </a:p>
      </dgm:t>
    </dgm:pt>
    <dgm:pt modelId="{82425E65-DFB9-451A-8C81-1FE48247DDD0}" type="parTrans" cxnId="{3825592A-E394-41E9-A79E-6DAA09C4B133}">
      <dgm:prSet/>
      <dgm:spPr/>
      <dgm:t>
        <a:bodyPr/>
        <a:lstStyle/>
        <a:p>
          <a:endParaRPr lang="en-US"/>
        </a:p>
      </dgm:t>
    </dgm:pt>
    <dgm:pt modelId="{B22A6D51-1DEE-4600-8CC4-4F604D9A9410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 smtClean="0"/>
            <a:t>{Text}</a:t>
          </a:r>
          <a:endParaRPr lang="en-US" dirty="0"/>
        </a:p>
      </dgm:t>
    </dgm:pt>
    <dgm:pt modelId="{905B97E3-1CC4-4DFC-AABA-CF25F82AC936}" type="sibTrans" cxnId="{09ED472E-1352-44A0-908B-CCF8D8B1E27D}">
      <dgm:prSet/>
      <dgm:spPr/>
      <dgm:t>
        <a:bodyPr/>
        <a:lstStyle/>
        <a:p>
          <a:endParaRPr lang="en-US"/>
        </a:p>
      </dgm:t>
    </dgm:pt>
    <dgm:pt modelId="{F3494C25-3BE8-4924-B219-9330713A593C}" type="parTrans" cxnId="{09ED472E-1352-44A0-908B-CCF8D8B1E27D}">
      <dgm:prSet/>
      <dgm:spPr/>
      <dgm:t>
        <a:bodyPr/>
        <a:lstStyle/>
        <a:p>
          <a:endParaRPr lang="en-US"/>
        </a:p>
      </dgm:t>
    </dgm:pt>
    <dgm:pt modelId="{D102E444-A90D-45F8-A6A1-D03C78EF8D0B}" type="pres">
      <dgm:prSet presAssocID="{D2A347B6-0445-41E1-97A0-5281FC177833}" presName="Name0" presStyleCnt="0">
        <dgm:presLayoutVars>
          <dgm:chMax val="4"/>
          <dgm:resizeHandles val="exact"/>
        </dgm:presLayoutVars>
      </dgm:prSet>
      <dgm:spPr/>
    </dgm:pt>
    <dgm:pt modelId="{3201296F-029F-4EE9-90AD-C786DEE01575}" type="pres">
      <dgm:prSet presAssocID="{D2A347B6-0445-41E1-97A0-5281FC177833}" presName="ellipse" presStyleLbl="trBgShp" presStyleIdx="0" presStyleCnt="1"/>
      <dgm:spPr/>
    </dgm:pt>
    <dgm:pt modelId="{60B20F15-85A6-4763-96D0-F360AC22FBF5}" type="pres">
      <dgm:prSet presAssocID="{D2A347B6-0445-41E1-97A0-5281FC177833}" presName="arrow1" presStyleLbl="fgShp" presStyleIdx="0" presStyleCnt="1"/>
      <dgm:spPr>
        <a:solidFill>
          <a:srgbClr val="38C98E"/>
        </a:solidFill>
        <a:ln>
          <a:noFill/>
        </a:ln>
      </dgm:spPr>
    </dgm:pt>
    <dgm:pt modelId="{D2013079-F498-49C4-A29C-D2049015A82E}" type="pres">
      <dgm:prSet presAssocID="{D2A347B6-0445-41E1-97A0-5281FC17783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32705-CEFA-4226-BAA2-23EC6936929C}" type="pres">
      <dgm:prSet presAssocID="{7786853C-A8A3-4F95-89A1-A230A30594FD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93F13-29C5-4618-8CFA-87ACB6ABF80A}" type="pres">
      <dgm:prSet presAssocID="{50019206-1DC8-44CE-AD35-796C4BBC6A59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F39F03-CA76-49CC-87BC-780D34569E27}" type="pres">
      <dgm:prSet presAssocID="{E52E69E1-C352-4AB2-8429-9209C71EC25F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D0567-9364-4AC5-9C5B-2EF28A458C07}" type="pres">
      <dgm:prSet presAssocID="{D2A347B6-0445-41E1-97A0-5281FC177833}" presName="funnel" presStyleLbl="trAlignAcc1" presStyleIdx="0" presStyleCnt="1"/>
      <dgm:spPr>
        <a:solidFill>
          <a:schemeClr val="bg1">
            <a:alpha val="4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</dgm:ptLst>
  <dgm:cxnLst>
    <dgm:cxn modelId="{C367A8A6-DBD8-4B1B-BE2C-F3C5A41EA42C}" srcId="{D2A347B6-0445-41E1-97A0-5281FC177833}" destId="{50019206-1DC8-44CE-AD35-796C4BBC6A59}" srcOrd="2" destOrd="0" parTransId="{BD2A706D-6F63-47BD-ABB0-E071D2ADC11A}" sibTransId="{DF3D14D3-B92E-4C1F-B3C3-0EEA8233856C}"/>
    <dgm:cxn modelId="{A69C1DEF-E757-47B2-987B-04052EA2EB05}" type="presOf" srcId="{50019206-1DC8-44CE-AD35-796C4BBC6A59}" destId="{D7B32705-CEFA-4226-BAA2-23EC6936929C}" srcOrd="0" destOrd="0" presId="urn:microsoft.com/office/officeart/2005/8/layout/funnel1"/>
    <dgm:cxn modelId="{5E8E1C18-56AD-4BEC-9C14-7476CF82E583}" type="presOf" srcId="{E52E69E1-C352-4AB2-8429-9209C71EC25F}" destId="{D2013079-F498-49C4-A29C-D2049015A82E}" srcOrd="0" destOrd="0" presId="urn:microsoft.com/office/officeart/2005/8/layout/funnel1"/>
    <dgm:cxn modelId="{A451A4FD-9B61-4628-A5B9-1C6290B8280A}" type="presOf" srcId="{7786853C-A8A3-4F95-89A1-A230A30594FD}" destId="{C4193F13-29C5-4618-8CFA-87ACB6ABF80A}" srcOrd="0" destOrd="0" presId="urn:microsoft.com/office/officeart/2005/8/layout/funnel1"/>
    <dgm:cxn modelId="{6938E370-802B-4EB5-84B3-23C4C58AD05E}" type="presOf" srcId="{B22A6D51-1DEE-4600-8CC4-4F604D9A9410}" destId="{18F39F03-CA76-49CC-87BC-780D34569E27}" srcOrd="0" destOrd="0" presId="urn:microsoft.com/office/officeart/2005/8/layout/funnel1"/>
    <dgm:cxn modelId="{3825592A-E394-41E9-A79E-6DAA09C4B133}" srcId="{D2A347B6-0445-41E1-97A0-5281FC177833}" destId="{7786853C-A8A3-4F95-89A1-A230A30594FD}" srcOrd="1" destOrd="0" parTransId="{82425E65-DFB9-451A-8C81-1FE48247DDD0}" sibTransId="{E3F70DA8-71CB-47AB-9ECB-D86127FF9AEB}"/>
    <dgm:cxn modelId="{A497203C-5073-4429-AFDA-A8364771EBD1}" srcId="{D2A347B6-0445-41E1-97A0-5281FC177833}" destId="{E52E69E1-C352-4AB2-8429-9209C71EC25F}" srcOrd="3" destOrd="0" parTransId="{283C4D09-0F16-480C-88DA-DEBD03AFE7E2}" sibTransId="{2BD5D4C2-4D2F-4480-B4CD-EDA3D21DBD03}"/>
    <dgm:cxn modelId="{09ED472E-1352-44A0-908B-CCF8D8B1E27D}" srcId="{D2A347B6-0445-41E1-97A0-5281FC177833}" destId="{B22A6D51-1DEE-4600-8CC4-4F604D9A9410}" srcOrd="0" destOrd="0" parTransId="{F3494C25-3BE8-4924-B219-9330713A593C}" sibTransId="{905B97E3-1CC4-4DFC-AABA-CF25F82AC936}"/>
    <dgm:cxn modelId="{90FBEF62-58D9-42D2-9A3F-0AB26600CA0B}" type="presOf" srcId="{D2A347B6-0445-41E1-97A0-5281FC177833}" destId="{D102E444-A90D-45F8-A6A1-D03C78EF8D0B}" srcOrd="0" destOrd="0" presId="urn:microsoft.com/office/officeart/2005/8/layout/funnel1"/>
    <dgm:cxn modelId="{6122F6BC-B29C-4B2D-87D5-EB31B44B36BB}" type="presParOf" srcId="{D102E444-A90D-45F8-A6A1-D03C78EF8D0B}" destId="{3201296F-029F-4EE9-90AD-C786DEE01575}" srcOrd="0" destOrd="0" presId="urn:microsoft.com/office/officeart/2005/8/layout/funnel1"/>
    <dgm:cxn modelId="{3E0BB7F7-376C-4598-A497-6BC74C2E4792}" type="presParOf" srcId="{D102E444-A90D-45F8-A6A1-D03C78EF8D0B}" destId="{60B20F15-85A6-4763-96D0-F360AC22FBF5}" srcOrd="1" destOrd="0" presId="urn:microsoft.com/office/officeart/2005/8/layout/funnel1"/>
    <dgm:cxn modelId="{6FE63567-923E-47C8-B864-CF56F828E000}" type="presParOf" srcId="{D102E444-A90D-45F8-A6A1-D03C78EF8D0B}" destId="{D2013079-F498-49C4-A29C-D2049015A82E}" srcOrd="2" destOrd="0" presId="urn:microsoft.com/office/officeart/2005/8/layout/funnel1"/>
    <dgm:cxn modelId="{748CF1D5-17F6-41C9-8E37-E97330E05A41}" type="presParOf" srcId="{D102E444-A90D-45F8-A6A1-D03C78EF8D0B}" destId="{D7B32705-CEFA-4226-BAA2-23EC6936929C}" srcOrd="3" destOrd="0" presId="urn:microsoft.com/office/officeart/2005/8/layout/funnel1"/>
    <dgm:cxn modelId="{D43FCFF3-5A52-41F0-A05A-6A236F2AFBF2}" type="presParOf" srcId="{D102E444-A90D-45F8-A6A1-D03C78EF8D0B}" destId="{C4193F13-29C5-4618-8CFA-87ACB6ABF80A}" srcOrd="4" destOrd="0" presId="urn:microsoft.com/office/officeart/2005/8/layout/funnel1"/>
    <dgm:cxn modelId="{A75A29D7-8967-4A7E-A09A-39490995F5E2}" type="presParOf" srcId="{D102E444-A90D-45F8-A6A1-D03C78EF8D0B}" destId="{18F39F03-CA76-49CC-87BC-780D34569E27}" srcOrd="5" destOrd="0" presId="urn:microsoft.com/office/officeart/2005/8/layout/funnel1"/>
    <dgm:cxn modelId="{8BCFD396-D80F-49BB-9C62-335EA63CFA10}" type="presParOf" srcId="{D102E444-A90D-45F8-A6A1-D03C78EF8D0B}" destId="{C78D0567-9364-4AC5-9C5B-2EF28A458C0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CA3D1-4944-465F-BF36-0C61026D0B92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96EB4-8B99-4F18-995D-48D98CF827F3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F69F0-F4E9-461C-9D54-4B15967189E5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{Text}</a:t>
          </a:r>
          <a:endParaRPr lang="en-US" sz="2700" kern="1200" dirty="0"/>
        </a:p>
      </dsp:txBody>
      <dsp:txXfrm>
        <a:off x="1524000" y="3276600"/>
        <a:ext cx="3048000" cy="762000"/>
      </dsp:txXfrm>
    </dsp:sp>
    <dsp:sp modelId="{B86E24FA-1CBF-40DB-8317-C17B2A6793D5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2763268" y="1558292"/>
        <a:ext cx="808224" cy="808224"/>
      </dsp:txXfrm>
    </dsp:sp>
    <dsp:sp modelId="{579768C2-1951-4E3C-A2F3-3F2F387B9591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1945388" y="700787"/>
        <a:ext cx="808224" cy="808224"/>
      </dsp:txXfrm>
    </dsp:sp>
    <dsp:sp modelId="{C5233993-7F76-4E90-8CEE-E0025C5EC3F8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3113788" y="424435"/>
        <a:ext cx="808224" cy="808224"/>
      </dsp:txXfrm>
    </dsp:sp>
    <dsp:sp modelId="{CDCB94A5-629B-4602-ADC8-6ED055E31A2C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{Text}</a:t>
          </a:r>
          <a:endParaRPr lang="en-US" sz="2700" kern="1200" dirty="0"/>
        </a:p>
      </dsp:txBody>
      <dsp:txXfrm>
        <a:off x="1524000" y="3276600"/>
        <a:ext cx="3048000" cy="762000"/>
      </dsp:txXfrm>
    </dsp:sp>
    <dsp:sp modelId="{0238C2ED-2169-4003-BC45-6BE144A0A260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2763268" y="1558292"/>
        <a:ext cx="808224" cy="808224"/>
      </dsp:txXfrm>
    </dsp:sp>
    <dsp:sp modelId="{0A775572-319E-418D-AADE-E81A8C9D992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1945388" y="700787"/>
        <a:ext cx="808224" cy="808224"/>
      </dsp:txXfrm>
    </dsp:sp>
    <dsp:sp modelId="{3F2F83E0-3A27-4B6C-9888-AF6C2E93DE36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rgbClr val="38C98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{Text}</a:t>
          </a:r>
          <a:endParaRPr lang="en-US" sz="2700" kern="1200" dirty="0"/>
        </a:p>
      </dsp:txBody>
      <dsp:txXfrm>
        <a:off x="1524000" y="3276600"/>
        <a:ext cx="3048000" cy="762000"/>
      </dsp:txXfrm>
    </dsp:sp>
    <dsp:sp modelId="{D7B32705-CEFA-4226-BAA2-23EC6936929C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2763268" y="1558292"/>
        <a:ext cx="808224" cy="808224"/>
      </dsp:txXfrm>
    </dsp:sp>
    <dsp:sp modelId="{C4193F13-29C5-4618-8CFA-87ACB6ABF80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1945388" y="700787"/>
        <a:ext cx="808224" cy="808224"/>
      </dsp:txXfrm>
    </dsp:sp>
    <dsp:sp modelId="{18F39F03-CA76-49CC-87BC-780D34569E27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bg1">
            <a:alpha val="4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1296F-029F-4EE9-90AD-C786DEE01575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6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20F15-85A6-4763-96D0-F360AC22FBF5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rgbClr val="38C98E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13079-F498-49C4-A29C-D2049015A82E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{Text}</a:t>
          </a:r>
          <a:endParaRPr lang="en-US" sz="2700" kern="1200" dirty="0"/>
        </a:p>
      </dsp:txBody>
      <dsp:txXfrm>
        <a:off x="1524000" y="3276600"/>
        <a:ext cx="3048000" cy="762000"/>
      </dsp:txXfrm>
    </dsp:sp>
    <dsp:sp modelId="{D7B32705-CEFA-4226-BAA2-23EC6936929C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2763268" y="1558292"/>
        <a:ext cx="808224" cy="808224"/>
      </dsp:txXfrm>
    </dsp:sp>
    <dsp:sp modelId="{C4193F13-29C5-4618-8CFA-87ACB6ABF80A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1945388" y="700787"/>
        <a:ext cx="808224" cy="808224"/>
      </dsp:txXfrm>
    </dsp:sp>
    <dsp:sp modelId="{18F39F03-CA76-49CC-87BC-780D34569E27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{Text}</a:t>
          </a:r>
          <a:endParaRPr lang="en-US" sz="2500" kern="1200" dirty="0"/>
        </a:p>
      </dsp:txBody>
      <dsp:txXfrm>
        <a:off x="3113788" y="424435"/>
        <a:ext cx="808224" cy="808224"/>
      </dsp:txXfrm>
    </dsp:sp>
    <dsp:sp modelId="{C78D0567-9364-4AC5-9C5B-2EF28A458C07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bg1">
            <a:alpha val="4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PowerPoint Funnel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0473514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81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PowerPoint Funnel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9084984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44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PowerPoint Funnel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968188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092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>
          <a:xfrm>
            <a:off x="5327151" y="1964733"/>
            <a:ext cx="0" cy="3610514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PowerPoint Funnel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06110276"/>
              </p:ext>
            </p:extLst>
          </p:nvPr>
        </p:nvGraphicFramePr>
        <p:xfrm>
          <a:off x="-910975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/>
          <p:cNvSpPr/>
          <p:nvPr/>
        </p:nvSpPr>
        <p:spPr>
          <a:xfrm>
            <a:off x="4982967" y="2136315"/>
            <a:ext cx="688368" cy="688368"/>
          </a:xfrm>
          <a:prstGeom prst="ellipse">
            <a:avLst/>
          </a:prstGeom>
          <a:solidFill>
            <a:srgbClr val="7A032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671335" y="2097490"/>
            <a:ext cx="3472665" cy="766019"/>
            <a:chOff x="5671335" y="2097136"/>
            <a:chExt cx="3472665" cy="766019"/>
          </a:xfrm>
        </p:grpSpPr>
        <p:sp>
          <p:nvSpPr>
            <p:cNvPr id="10" name="TextBox 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Your Text Here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" name="Oval 5"/>
          <p:cNvSpPr/>
          <p:nvPr/>
        </p:nvSpPr>
        <p:spPr>
          <a:xfrm>
            <a:off x="4982967" y="3321838"/>
            <a:ext cx="688368" cy="688368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671335" y="3283013"/>
            <a:ext cx="3472665" cy="766019"/>
            <a:chOff x="5671335" y="3347148"/>
            <a:chExt cx="3472665" cy="766019"/>
          </a:xfrm>
        </p:grpSpPr>
        <p:sp>
          <p:nvSpPr>
            <p:cNvPr id="12" name="TextBox 11"/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Your Text Here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4982967" y="4507361"/>
            <a:ext cx="688368" cy="688368"/>
          </a:xfrm>
          <a:prstGeom prst="ellipse">
            <a:avLst/>
          </a:prstGeom>
          <a:solidFill>
            <a:srgbClr val="FCAF6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671335" y="4468536"/>
            <a:ext cx="3472665" cy="766019"/>
            <a:chOff x="5671335" y="4468536"/>
            <a:chExt cx="3472665" cy="766019"/>
          </a:xfrm>
        </p:grpSpPr>
        <p:sp>
          <p:nvSpPr>
            <p:cNvPr id="14" name="TextBox 13"/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Your Text Here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572000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</p:spTree>
    <p:extLst>
      <p:ext uri="{BB962C8B-B14F-4D97-AF65-F5344CB8AC3E}">
        <p14:creationId xmlns:p14="http://schemas.microsoft.com/office/powerpoint/2010/main" val="96220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919</TotalTime>
  <Words>146</Words>
  <PresentationFormat>On-screen Show 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Custom Design</vt:lpstr>
      <vt:lpstr>SmartArt PowerPoint Funnel</vt:lpstr>
      <vt:lpstr>SmartArt PowerPoint Funnel</vt:lpstr>
      <vt:lpstr>SmartArt PowerPoint Funnel</vt:lpstr>
      <vt:lpstr>SmartArt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SmartArt PowerPoint Funnel</dc:title>
  <dc:creator>PresentationGo.com</dc:creator>
  <dcterms:created xsi:type="dcterms:W3CDTF">2014-11-26T05:14:11Z</dcterms:created>
  <dcterms:modified xsi:type="dcterms:W3CDTF">2015-01-18T22:25:37Z</dcterms:modified>
</cp:coreProperties>
</file>