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9"/>
  </p:notesMasterIdLst>
  <p:sldIdLst>
    <p:sldId id="265" r:id="rId4"/>
    <p:sldId id="266" r:id="rId5"/>
    <p:sldId id="267" r:id="rId6"/>
    <p:sldId id="268" r:id="rId7"/>
    <p:sldId id="3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2049" y="76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CEA6AF-7EC8-427F-859C-03EA115628AD}" type="doc">
      <dgm:prSet loTypeId="urn:microsoft.com/office/officeart/2005/8/layout/funnel1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B9BDB3C-37D0-436B-93D5-4C3F4B14E3F7}">
      <dgm:prSet phldrT="[Text]"/>
      <dgm:spPr>
        <a:xfrm>
          <a:off x="2946400" y="257047"/>
          <a:ext cx="1143000" cy="1143000"/>
        </a:xfrm>
        <a:prstGeom prst="ellipse">
          <a:avLst/>
        </a:prstGeom>
        <a:solidFill>
          <a:srgbClr val="A5A5A5">
            <a:hueOff val="2710599"/>
            <a:satOff val="100000"/>
            <a:lumOff val="-14706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{Text}</a:t>
          </a:r>
        </a:p>
      </dgm:t>
    </dgm:pt>
    <dgm:pt modelId="{60989D7F-18AF-43A5-A3E2-C0DA4C3E7D28}" type="parTrans" cxnId="{0BD94C30-CF32-4782-A108-B9C95EDB8DE4}">
      <dgm:prSet/>
      <dgm:spPr/>
      <dgm:t>
        <a:bodyPr/>
        <a:lstStyle/>
        <a:p>
          <a:endParaRPr lang="en-US"/>
        </a:p>
      </dgm:t>
    </dgm:pt>
    <dgm:pt modelId="{45EDB7B0-E7B0-4D80-B0C1-EF42B28D3F2B}" type="sibTrans" cxnId="{0BD94C30-CF32-4782-A108-B9C95EDB8DE4}">
      <dgm:prSet/>
      <dgm:spPr/>
      <dgm:t>
        <a:bodyPr/>
        <a:lstStyle/>
        <a:p>
          <a:endParaRPr lang="en-US"/>
        </a:p>
      </dgm:t>
    </dgm:pt>
    <dgm:pt modelId="{C46BE610-B31C-485C-AD12-2BCAF146AB07}">
      <dgm:prSet phldrT="[Text]"/>
      <dgm:spPr>
        <a:xfrm>
          <a:off x="1778000" y="533399"/>
          <a:ext cx="1143000" cy="1143000"/>
        </a:xfrm>
        <a:prstGeom prst="ellipse">
          <a:avLst/>
        </a:prstGeom>
        <a:solidFill>
          <a:srgbClr val="A5A5A5">
            <a:hueOff val="1355300"/>
            <a:satOff val="50000"/>
            <a:lumOff val="-7353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{Text}</a:t>
          </a:r>
        </a:p>
      </dgm:t>
    </dgm:pt>
    <dgm:pt modelId="{D12F8C8F-06D4-471B-AB08-D36DCDCA1CDC}" type="parTrans" cxnId="{FEA23B1D-4E56-4E01-B56C-8AC23A9C32D9}">
      <dgm:prSet/>
      <dgm:spPr/>
      <dgm:t>
        <a:bodyPr/>
        <a:lstStyle/>
        <a:p>
          <a:endParaRPr lang="en-US"/>
        </a:p>
      </dgm:t>
    </dgm:pt>
    <dgm:pt modelId="{A4B0759B-1C18-4825-B261-4493F33C63B8}" type="sibTrans" cxnId="{FEA23B1D-4E56-4E01-B56C-8AC23A9C32D9}">
      <dgm:prSet/>
      <dgm:spPr/>
      <dgm:t>
        <a:bodyPr/>
        <a:lstStyle/>
        <a:p>
          <a:endParaRPr lang="en-US"/>
        </a:p>
      </dgm:t>
    </dgm:pt>
    <dgm:pt modelId="{90B81F1E-6337-49D7-84B9-727BE09982B6}">
      <dgm:prSet phldrT="[Text]"/>
      <dgm:spPr>
        <a:xfrm>
          <a:off x="2595880" y="1390904"/>
          <a:ext cx="1143000" cy="1143000"/>
        </a:xfrm>
        <a:prstGeom prst="ellipse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{Text}</a:t>
          </a:r>
        </a:p>
      </dgm:t>
    </dgm:pt>
    <dgm:pt modelId="{E70CC1C9-A696-4B64-955E-21B672E20723}" type="parTrans" cxnId="{AA631F2B-50EF-486F-A7F0-0CEDFF734CFF}">
      <dgm:prSet/>
      <dgm:spPr/>
      <dgm:t>
        <a:bodyPr/>
        <a:lstStyle/>
        <a:p>
          <a:endParaRPr lang="en-US"/>
        </a:p>
      </dgm:t>
    </dgm:pt>
    <dgm:pt modelId="{8344B42F-E424-486D-B03D-353384295CB7}" type="sibTrans" cxnId="{AA631F2B-50EF-486F-A7F0-0CEDFF734CFF}">
      <dgm:prSet/>
      <dgm:spPr/>
      <dgm:t>
        <a:bodyPr/>
        <a:lstStyle/>
        <a:p>
          <a:endParaRPr lang="en-US"/>
        </a:p>
      </dgm:t>
    </dgm:pt>
    <dgm:pt modelId="{6D80BC79-7B95-4918-90F6-DAF3C032DC14}">
      <dgm:prSet phldrT="[Text]"/>
      <dgm:spPr>
        <a:xfrm>
          <a:off x="1524000" y="3276600"/>
          <a:ext cx="3048000" cy="7620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{Text}</a:t>
          </a:r>
        </a:p>
      </dgm:t>
    </dgm:pt>
    <dgm:pt modelId="{E8864C35-2CAB-4D28-9092-B7ACE1133DB9}" type="parTrans" cxnId="{C5B1D18C-9CF0-4162-8C3F-184F3E54457B}">
      <dgm:prSet/>
      <dgm:spPr/>
      <dgm:t>
        <a:bodyPr/>
        <a:lstStyle/>
        <a:p>
          <a:endParaRPr lang="en-US"/>
        </a:p>
      </dgm:t>
    </dgm:pt>
    <dgm:pt modelId="{59B7F208-B510-4995-8028-81230E71431C}" type="sibTrans" cxnId="{C5B1D18C-9CF0-4162-8C3F-184F3E54457B}">
      <dgm:prSet/>
      <dgm:spPr/>
      <dgm:t>
        <a:bodyPr/>
        <a:lstStyle/>
        <a:p>
          <a:endParaRPr lang="en-US"/>
        </a:p>
      </dgm:t>
    </dgm:pt>
    <dgm:pt modelId="{DD74826A-45E4-493D-93EA-043E47E25B34}" type="pres">
      <dgm:prSet presAssocID="{A4CEA6AF-7EC8-427F-859C-03EA115628AD}" presName="Name0" presStyleCnt="0">
        <dgm:presLayoutVars>
          <dgm:chMax val="4"/>
          <dgm:resizeHandles val="exact"/>
        </dgm:presLayoutVars>
      </dgm:prSet>
      <dgm:spPr/>
    </dgm:pt>
    <dgm:pt modelId="{B8ECA3D1-4944-465F-BF36-0C61026D0B92}" type="pres">
      <dgm:prSet presAssocID="{A4CEA6AF-7EC8-427F-859C-03EA115628AD}" presName="ellipse" presStyleLbl="trBgShp" presStyleIdx="0" presStyleCnt="1"/>
      <dgm:spPr>
        <a:xfrm>
          <a:off x="1404620" y="165099"/>
          <a:ext cx="3276600" cy="1137920"/>
        </a:xfrm>
        <a:prstGeom prst="ellipse">
          <a:avLst/>
        </a:prstGeom>
        <a:solidFill>
          <a:srgbClr val="ED7D31">
            <a:tint val="50000"/>
            <a:alpha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C2096EB4-8B99-4F18-995D-48D98CF827F3}" type="pres">
      <dgm:prSet presAssocID="{A4CEA6AF-7EC8-427F-859C-03EA115628AD}" presName="arrow1" presStyleLbl="fgShp" presStyleIdx="0" presStyleCnt="1"/>
      <dgm:spPr>
        <a:xfrm>
          <a:off x="2730500" y="2951479"/>
          <a:ext cx="635000" cy="406400"/>
        </a:xfrm>
        <a:prstGeom prst="downArrow">
          <a:avLst/>
        </a:prstGeom>
        <a:solidFill>
          <a:sysClr val="windowText" lastClr="000000">
            <a:lumMod val="75000"/>
            <a:lumOff val="25000"/>
          </a:sys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5E3F69F0-F4E9-461C-9D54-4B15967189E5}" type="pres">
      <dgm:prSet presAssocID="{A4CEA6AF-7EC8-427F-859C-03EA115628AD}" presName="rectangle" presStyleLbl="revTx" presStyleIdx="0" presStyleCnt="1">
        <dgm:presLayoutVars>
          <dgm:bulletEnabled val="1"/>
        </dgm:presLayoutVars>
      </dgm:prSet>
      <dgm:spPr/>
    </dgm:pt>
    <dgm:pt modelId="{B86E24FA-1CBF-40DB-8317-C17B2A6793D5}" type="pres">
      <dgm:prSet presAssocID="{C46BE610-B31C-485C-AD12-2BCAF146AB07}" presName="item1" presStyleLbl="node1" presStyleIdx="0" presStyleCnt="3">
        <dgm:presLayoutVars>
          <dgm:bulletEnabled val="1"/>
        </dgm:presLayoutVars>
      </dgm:prSet>
      <dgm:spPr/>
    </dgm:pt>
    <dgm:pt modelId="{579768C2-1951-4E3C-A2F3-3F2F387B9591}" type="pres">
      <dgm:prSet presAssocID="{90B81F1E-6337-49D7-84B9-727BE09982B6}" presName="item2" presStyleLbl="node1" presStyleIdx="1" presStyleCnt="3">
        <dgm:presLayoutVars>
          <dgm:bulletEnabled val="1"/>
        </dgm:presLayoutVars>
      </dgm:prSet>
      <dgm:spPr/>
    </dgm:pt>
    <dgm:pt modelId="{C5233993-7F76-4E90-8CEE-E0025C5EC3F8}" type="pres">
      <dgm:prSet presAssocID="{6D80BC79-7B95-4918-90F6-DAF3C032DC14}" presName="item3" presStyleLbl="node1" presStyleIdx="2" presStyleCnt="3">
        <dgm:presLayoutVars>
          <dgm:bulletEnabled val="1"/>
        </dgm:presLayoutVars>
      </dgm:prSet>
      <dgm:spPr/>
    </dgm:pt>
    <dgm:pt modelId="{CDCB94A5-629B-4602-ADC8-6ED055E31A2C}" type="pres">
      <dgm:prSet presAssocID="{A4CEA6AF-7EC8-427F-859C-03EA115628AD}" presName="funnel" presStyleLbl="trAlignAcc1" presStyleIdx="0" presStyleCnt="1"/>
      <dgm:spPr>
        <a:xfrm>
          <a:off x="1270000" y="25399"/>
          <a:ext cx="3556000" cy="2844800"/>
        </a:xfrm>
        <a:prstGeom prst="funnel">
          <a:avLst/>
        </a:prstGeom>
        <a:solidFill>
          <a:sysClr val="window" lastClr="FFFFFF">
            <a:alpha val="40000"/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</dgm:ptLst>
  <dgm:cxnLst>
    <dgm:cxn modelId="{1B6EC00F-93D0-4938-AF64-D95B8DDD0F66}" type="presOf" srcId="{90B81F1E-6337-49D7-84B9-727BE09982B6}" destId="{B86E24FA-1CBF-40DB-8317-C17B2A6793D5}" srcOrd="0" destOrd="0" presId="urn:microsoft.com/office/officeart/2005/8/layout/funnel1"/>
    <dgm:cxn modelId="{FEA23B1D-4E56-4E01-B56C-8AC23A9C32D9}" srcId="{A4CEA6AF-7EC8-427F-859C-03EA115628AD}" destId="{C46BE610-B31C-485C-AD12-2BCAF146AB07}" srcOrd="1" destOrd="0" parTransId="{D12F8C8F-06D4-471B-AB08-D36DCDCA1CDC}" sibTransId="{A4B0759B-1C18-4825-B261-4493F33C63B8}"/>
    <dgm:cxn modelId="{AA631F2B-50EF-486F-A7F0-0CEDFF734CFF}" srcId="{A4CEA6AF-7EC8-427F-859C-03EA115628AD}" destId="{90B81F1E-6337-49D7-84B9-727BE09982B6}" srcOrd="2" destOrd="0" parTransId="{E70CC1C9-A696-4B64-955E-21B672E20723}" sibTransId="{8344B42F-E424-486D-B03D-353384295CB7}"/>
    <dgm:cxn modelId="{0BD94C30-CF32-4782-A108-B9C95EDB8DE4}" srcId="{A4CEA6AF-7EC8-427F-859C-03EA115628AD}" destId="{9B9BDB3C-37D0-436B-93D5-4C3F4B14E3F7}" srcOrd="0" destOrd="0" parTransId="{60989D7F-18AF-43A5-A3E2-C0DA4C3E7D28}" sibTransId="{45EDB7B0-E7B0-4D80-B0C1-EF42B28D3F2B}"/>
    <dgm:cxn modelId="{EBB1143D-44E6-47FD-ABB7-275D0580FCB2}" type="presOf" srcId="{C46BE610-B31C-485C-AD12-2BCAF146AB07}" destId="{579768C2-1951-4E3C-A2F3-3F2F387B9591}" srcOrd="0" destOrd="0" presId="urn:microsoft.com/office/officeart/2005/8/layout/funnel1"/>
    <dgm:cxn modelId="{C5B1D18C-9CF0-4162-8C3F-184F3E54457B}" srcId="{A4CEA6AF-7EC8-427F-859C-03EA115628AD}" destId="{6D80BC79-7B95-4918-90F6-DAF3C032DC14}" srcOrd="3" destOrd="0" parTransId="{E8864C35-2CAB-4D28-9092-B7ACE1133DB9}" sibTransId="{59B7F208-B510-4995-8028-81230E71431C}"/>
    <dgm:cxn modelId="{A8C2B3BA-4B17-436E-A031-8B2A8004ADED}" type="presOf" srcId="{6D80BC79-7B95-4918-90F6-DAF3C032DC14}" destId="{5E3F69F0-F4E9-461C-9D54-4B15967189E5}" srcOrd="0" destOrd="0" presId="urn:microsoft.com/office/officeart/2005/8/layout/funnel1"/>
    <dgm:cxn modelId="{23B675C6-8655-4EC1-AABF-20B7A13E8009}" type="presOf" srcId="{9B9BDB3C-37D0-436B-93D5-4C3F4B14E3F7}" destId="{C5233993-7F76-4E90-8CEE-E0025C5EC3F8}" srcOrd="0" destOrd="0" presId="urn:microsoft.com/office/officeart/2005/8/layout/funnel1"/>
    <dgm:cxn modelId="{B79B71FB-7A62-4B13-A699-EC7A3A1254FA}" type="presOf" srcId="{A4CEA6AF-7EC8-427F-859C-03EA115628AD}" destId="{DD74826A-45E4-493D-93EA-043E47E25B34}" srcOrd="0" destOrd="0" presId="urn:microsoft.com/office/officeart/2005/8/layout/funnel1"/>
    <dgm:cxn modelId="{B0911DFC-0E26-4D89-BB0A-5746FE952CFA}" type="presParOf" srcId="{DD74826A-45E4-493D-93EA-043E47E25B34}" destId="{B8ECA3D1-4944-465F-BF36-0C61026D0B92}" srcOrd="0" destOrd="0" presId="urn:microsoft.com/office/officeart/2005/8/layout/funnel1"/>
    <dgm:cxn modelId="{6F3AED57-D0EE-43E3-86DD-A3F1E801F9DE}" type="presParOf" srcId="{DD74826A-45E4-493D-93EA-043E47E25B34}" destId="{C2096EB4-8B99-4F18-995D-48D98CF827F3}" srcOrd="1" destOrd="0" presId="urn:microsoft.com/office/officeart/2005/8/layout/funnel1"/>
    <dgm:cxn modelId="{3A8B205C-7255-4E87-BD80-EB2FCE21F0EA}" type="presParOf" srcId="{DD74826A-45E4-493D-93EA-043E47E25B34}" destId="{5E3F69F0-F4E9-461C-9D54-4B15967189E5}" srcOrd="2" destOrd="0" presId="urn:microsoft.com/office/officeart/2005/8/layout/funnel1"/>
    <dgm:cxn modelId="{2632C68D-7E7E-4B9D-8E30-BC570DCB5DCF}" type="presParOf" srcId="{DD74826A-45E4-493D-93EA-043E47E25B34}" destId="{B86E24FA-1CBF-40DB-8317-C17B2A6793D5}" srcOrd="3" destOrd="0" presId="urn:microsoft.com/office/officeart/2005/8/layout/funnel1"/>
    <dgm:cxn modelId="{9970B0F9-40A7-456F-80F6-24237E3DFCB4}" type="presParOf" srcId="{DD74826A-45E4-493D-93EA-043E47E25B34}" destId="{579768C2-1951-4E3C-A2F3-3F2F387B9591}" srcOrd="4" destOrd="0" presId="urn:microsoft.com/office/officeart/2005/8/layout/funnel1"/>
    <dgm:cxn modelId="{525A216A-50F6-418F-9004-7E8C2A4F92E0}" type="presParOf" srcId="{DD74826A-45E4-493D-93EA-043E47E25B34}" destId="{C5233993-7F76-4E90-8CEE-E0025C5EC3F8}" srcOrd="5" destOrd="0" presId="urn:microsoft.com/office/officeart/2005/8/layout/funnel1"/>
    <dgm:cxn modelId="{6D4A25F7-F05C-413A-B5B1-950C789C3EE6}" type="presParOf" srcId="{DD74826A-45E4-493D-93EA-043E47E25B34}" destId="{CDCB94A5-629B-4602-ADC8-6ED055E31A2C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A347B6-0445-41E1-97A0-5281FC177833}" type="doc">
      <dgm:prSet loTypeId="urn:microsoft.com/office/officeart/2005/8/layout/funnel1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B22A6D51-1DEE-4600-8CC4-4F604D9A9410}">
      <dgm:prSet phldrT="[Text]"/>
      <dgm:spPr>
        <a:xfrm>
          <a:off x="2946400" y="257047"/>
          <a:ext cx="1143000" cy="1143000"/>
        </a:xfrm>
        <a:prstGeom prst="ellipse">
          <a:avLst/>
        </a:prstGeom>
        <a:solidFill>
          <a:srgbClr val="70AD47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{Text}</a:t>
          </a:r>
        </a:p>
      </dgm:t>
    </dgm:pt>
    <dgm:pt modelId="{F3494C25-3BE8-4924-B219-9330713A593C}" type="parTrans" cxnId="{09ED472E-1352-44A0-908B-CCF8D8B1E27D}">
      <dgm:prSet/>
      <dgm:spPr/>
      <dgm:t>
        <a:bodyPr/>
        <a:lstStyle/>
        <a:p>
          <a:endParaRPr lang="en-US"/>
        </a:p>
      </dgm:t>
    </dgm:pt>
    <dgm:pt modelId="{905B97E3-1CC4-4DFC-AABA-CF25F82AC936}" type="sibTrans" cxnId="{09ED472E-1352-44A0-908B-CCF8D8B1E27D}">
      <dgm:prSet/>
      <dgm:spPr/>
      <dgm:t>
        <a:bodyPr/>
        <a:lstStyle/>
        <a:p>
          <a:endParaRPr lang="en-US"/>
        </a:p>
      </dgm:t>
    </dgm:pt>
    <dgm:pt modelId="{3A0482B1-03DF-43CD-828E-E124CDA0E316}">
      <dgm:prSet phldrT="[Text]"/>
      <dgm:spPr>
        <a:xfrm>
          <a:off x="1778000" y="533399"/>
          <a:ext cx="1143000" cy="1143000"/>
        </a:xfrm>
        <a:prstGeom prst="ellipse">
          <a:avLst/>
        </a:prstGeom>
        <a:solidFill>
          <a:srgbClr val="70AD47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{Text}</a:t>
          </a:r>
        </a:p>
      </dgm:t>
    </dgm:pt>
    <dgm:pt modelId="{16AAC261-7C0C-43E5-A978-1EB2A82E680F}" type="parTrans" cxnId="{FFBEF784-4618-43B0-B35D-DA61E56DC38A}">
      <dgm:prSet/>
      <dgm:spPr/>
      <dgm:t>
        <a:bodyPr/>
        <a:lstStyle/>
        <a:p>
          <a:endParaRPr lang="en-US"/>
        </a:p>
      </dgm:t>
    </dgm:pt>
    <dgm:pt modelId="{D1D3B51A-8927-4C41-B961-4522497E7677}" type="sibTrans" cxnId="{FFBEF784-4618-43B0-B35D-DA61E56DC38A}">
      <dgm:prSet/>
      <dgm:spPr/>
      <dgm:t>
        <a:bodyPr/>
        <a:lstStyle/>
        <a:p>
          <a:endParaRPr lang="en-US"/>
        </a:p>
      </dgm:t>
    </dgm:pt>
    <dgm:pt modelId="{9F2545FB-11E4-4223-999A-C302D4D0262F}">
      <dgm:prSet phldrT="[Text]"/>
      <dgm:spPr>
        <a:xfrm>
          <a:off x="2595880" y="1390904"/>
          <a:ext cx="1143000" cy="1143000"/>
        </a:xfrm>
        <a:prstGeom prst="ellipse">
          <a:avLst/>
        </a:prstGeom>
        <a:solidFill>
          <a:srgbClr val="70AD47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{Text}</a:t>
          </a:r>
        </a:p>
      </dgm:t>
    </dgm:pt>
    <dgm:pt modelId="{B412F570-03DA-4778-A0BC-3D77295BA131}" type="parTrans" cxnId="{22444907-9C08-4EA6-B826-5BD3AFE873B1}">
      <dgm:prSet/>
      <dgm:spPr/>
      <dgm:t>
        <a:bodyPr/>
        <a:lstStyle/>
        <a:p>
          <a:endParaRPr lang="en-US"/>
        </a:p>
      </dgm:t>
    </dgm:pt>
    <dgm:pt modelId="{C739802D-6BDC-4ECC-BFFA-4BC24917135B}" type="sibTrans" cxnId="{22444907-9C08-4EA6-B826-5BD3AFE873B1}">
      <dgm:prSet/>
      <dgm:spPr/>
      <dgm:t>
        <a:bodyPr/>
        <a:lstStyle/>
        <a:p>
          <a:endParaRPr lang="en-US"/>
        </a:p>
      </dgm:t>
    </dgm:pt>
    <dgm:pt modelId="{24DA06D7-3E22-40AB-8123-5CD06E94F1D9}">
      <dgm:prSet phldrT="[Text]"/>
      <dgm:spPr>
        <a:xfrm>
          <a:off x="1524000" y="3276600"/>
          <a:ext cx="3048000" cy="7620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{Text}</a:t>
          </a:r>
        </a:p>
      </dgm:t>
    </dgm:pt>
    <dgm:pt modelId="{E9217962-5EAF-4E30-9155-A19DE083CBE8}" type="parTrans" cxnId="{54DA24E7-772C-416E-B02D-7D4C6383DAEE}">
      <dgm:prSet/>
      <dgm:spPr/>
      <dgm:t>
        <a:bodyPr/>
        <a:lstStyle/>
        <a:p>
          <a:endParaRPr lang="en-US"/>
        </a:p>
      </dgm:t>
    </dgm:pt>
    <dgm:pt modelId="{4C99532C-82F3-4C1D-B9E1-624DF0694523}" type="sibTrans" cxnId="{54DA24E7-772C-416E-B02D-7D4C6383DAEE}">
      <dgm:prSet/>
      <dgm:spPr/>
      <dgm:t>
        <a:bodyPr/>
        <a:lstStyle/>
        <a:p>
          <a:endParaRPr lang="en-US"/>
        </a:p>
      </dgm:t>
    </dgm:pt>
    <dgm:pt modelId="{D102E444-A90D-45F8-A6A1-D03C78EF8D0B}" type="pres">
      <dgm:prSet presAssocID="{D2A347B6-0445-41E1-97A0-5281FC177833}" presName="Name0" presStyleCnt="0">
        <dgm:presLayoutVars>
          <dgm:chMax val="4"/>
          <dgm:resizeHandles val="exact"/>
        </dgm:presLayoutVars>
      </dgm:prSet>
      <dgm:spPr/>
    </dgm:pt>
    <dgm:pt modelId="{3201296F-029F-4EE9-90AD-C786DEE01575}" type="pres">
      <dgm:prSet presAssocID="{D2A347B6-0445-41E1-97A0-5281FC177833}" presName="ellipse" presStyleLbl="trBgShp" presStyleIdx="0" presStyleCnt="1"/>
      <dgm:spPr>
        <a:xfrm>
          <a:off x="1404620" y="165099"/>
          <a:ext cx="3276600" cy="1137920"/>
        </a:xfrm>
        <a:prstGeom prst="ellipse">
          <a:avLst/>
        </a:prstGeom>
        <a:solidFill>
          <a:srgbClr val="70AD47">
            <a:tint val="50000"/>
            <a:alpha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60B20F15-85A6-4763-96D0-F360AC22FBF5}" type="pres">
      <dgm:prSet presAssocID="{D2A347B6-0445-41E1-97A0-5281FC177833}" presName="arrow1" presStyleLbl="fgShp" presStyleIdx="0" presStyleCnt="1"/>
      <dgm:spPr>
        <a:xfrm>
          <a:off x="2730500" y="2951479"/>
          <a:ext cx="635000" cy="406400"/>
        </a:xfrm>
        <a:prstGeom prst="downArrow">
          <a:avLst/>
        </a:prstGeom>
        <a:solidFill>
          <a:srgbClr val="70AD47">
            <a:tint val="6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D2013079-F498-49C4-A29C-D2049015A82E}" type="pres">
      <dgm:prSet presAssocID="{D2A347B6-0445-41E1-97A0-5281FC177833}" presName="rectangle" presStyleLbl="revTx" presStyleIdx="0" presStyleCnt="1">
        <dgm:presLayoutVars>
          <dgm:bulletEnabled val="1"/>
        </dgm:presLayoutVars>
      </dgm:prSet>
      <dgm:spPr/>
    </dgm:pt>
    <dgm:pt modelId="{0238C2ED-2169-4003-BC45-6BE144A0A260}" type="pres">
      <dgm:prSet presAssocID="{3A0482B1-03DF-43CD-828E-E124CDA0E316}" presName="item1" presStyleLbl="node1" presStyleIdx="0" presStyleCnt="3">
        <dgm:presLayoutVars>
          <dgm:bulletEnabled val="1"/>
        </dgm:presLayoutVars>
      </dgm:prSet>
      <dgm:spPr/>
    </dgm:pt>
    <dgm:pt modelId="{0A775572-319E-418D-AADE-E81A8C9D992A}" type="pres">
      <dgm:prSet presAssocID="{9F2545FB-11E4-4223-999A-C302D4D0262F}" presName="item2" presStyleLbl="node1" presStyleIdx="1" presStyleCnt="3">
        <dgm:presLayoutVars>
          <dgm:bulletEnabled val="1"/>
        </dgm:presLayoutVars>
      </dgm:prSet>
      <dgm:spPr/>
    </dgm:pt>
    <dgm:pt modelId="{3F2F83E0-3A27-4B6C-9888-AF6C2E93DE36}" type="pres">
      <dgm:prSet presAssocID="{24DA06D7-3E22-40AB-8123-5CD06E94F1D9}" presName="item3" presStyleLbl="node1" presStyleIdx="2" presStyleCnt="3">
        <dgm:presLayoutVars>
          <dgm:bulletEnabled val="1"/>
        </dgm:presLayoutVars>
      </dgm:prSet>
      <dgm:spPr/>
    </dgm:pt>
    <dgm:pt modelId="{C78D0567-9364-4AC5-9C5B-2EF28A458C07}" type="pres">
      <dgm:prSet presAssocID="{D2A347B6-0445-41E1-97A0-5281FC177833}" presName="funnel" presStyleLbl="trAlignAcc1" presStyleIdx="0" presStyleCnt="1"/>
      <dgm:spPr>
        <a:xfrm>
          <a:off x="1270000" y="25399"/>
          <a:ext cx="3556000" cy="2844800"/>
        </a:xfrm>
        <a:prstGeom prst="funnel">
          <a:avLst/>
        </a:prstGeom>
        <a:solidFill>
          <a:sysClr val="window" lastClr="FFFFFF">
            <a:alpha val="40000"/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</dgm:ptLst>
  <dgm:cxnLst>
    <dgm:cxn modelId="{22444907-9C08-4EA6-B826-5BD3AFE873B1}" srcId="{D2A347B6-0445-41E1-97A0-5281FC177833}" destId="{9F2545FB-11E4-4223-999A-C302D4D0262F}" srcOrd="2" destOrd="0" parTransId="{B412F570-03DA-4778-A0BC-3D77295BA131}" sibTransId="{C739802D-6BDC-4ECC-BFFA-4BC24917135B}"/>
    <dgm:cxn modelId="{C85B9E1F-76C0-4D3B-A54D-F1F8F63A278D}" type="presOf" srcId="{B22A6D51-1DEE-4600-8CC4-4F604D9A9410}" destId="{3F2F83E0-3A27-4B6C-9888-AF6C2E93DE36}" srcOrd="0" destOrd="0" presId="urn:microsoft.com/office/officeart/2005/8/layout/funnel1"/>
    <dgm:cxn modelId="{09ED472E-1352-44A0-908B-CCF8D8B1E27D}" srcId="{D2A347B6-0445-41E1-97A0-5281FC177833}" destId="{B22A6D51-1DEE-4600-8CC4-4F604D9A9410}" srcOrd="0" destOrd="0" parTransId="{F3494C25-3BE8-4924-B219-9330713A593C}" sibTransId="{905B97E3-1CC4-4DFC-AABA-CF25F82AC936}"/>
    <dgm:cxn modelId="{16E1A14A-C46F-4B76-9BCD-51AC46493A03}" type="presOf" srcId="{D2A347B6-0445-41E1-97A0-5281FC177833}" destId="{D102E444-A90D-45F8-A6A1-D03C78EF8D0B}" srcOrd="0" destOrd="0" presId="urn:microsoft.com/office/officeart/2005/8/layout/funnel1"/>
    <dgm:cxn modelId="{FFBEF784-4618-43B0-B35D-DA61E56DC38A}" srcId="{D2A347B6-0445-41E1-97A0-5281FC177833}" destId="{3A0482B1-03DF-43CD-828E-E124CDA0E316}" srcOrd="1" destOrd="0" parTransId="{16AAC261-7C0C-43E5-A978-1EB2A82E680F}" sibTransId="{D1D3B51A-8927-4C41-B961-4522497E7677}"/>
    <dgm:cxn modelId="{996C7C98-DEE4-4E88-BB12-0042237D9FE3}" type="presOf" srcId="{9F2545FB-11E4-4223-999A-C302D4D0262F}" destId="{0238C2ED-2169-4003-BC45-6BE144A0A260}" srcOrd="0" destOrd="0" presId="urn:microsoft.com/office/officeart/2005/8/layout/funnel1"/>
    <dgm:cxn modelId="{04FA39B5-2513-4180-B3D3-87A6065464F0}" type="presOf" srcId="{24DA06D7-3E22-40AB-8123-5CD06E94F1D9}" destId="{D2013079-F498-49C4-A29C-D2049015A82E}" srcOrd="0" destOrd="0" presId="urn:microsoft.com/office/officeart/2005/8/layout/funnel1"/>
    <dgm:cxn modelId="{54DA24E7-772C-416E-B02D-7D4C6383DAEE}" srcId="{D2A347B6-0445-41E1-97A0-5281FC177833}" destId="{24DA06D7-3E22-40AB-8123-5CD06E94F1D9}" srcOrd="3" destOrd="0" parTransId="{E9217962-5EAF-4E30-9155-A19DE083CBE8}" sibTransId="{4C99532C-82F3-4C1D-B9E1-624DF0694523}"/>
    <dgm:cxn modelId="{651238E8-F5D8-418E-9193-F6CAEB37CE78}" type="presOf" srcId="{3A0482B1-03DF-43CD-828E-E124CDA0E316}" destId="{0A775572-319E-418D-AADE-E81A8C9D992A}" srcOrd="0" destOrd="0" presId="urn:microsoft.com/office/officeart/2005/8/layout/funnel1"/>
    <dgm:cxn modelId="{169B1DF9-28D5-42CE-B8DE-232893BD7519}" type="presParOf" srcId="{D102E444-A90D-45F8-A6A1-D03C78EF8D0B}" destId="{3201296F-029F-4EE9-90AD-C786DEE01575}" srcOrd="0" destOrd="0" presId="urn:microsoft.com/office/officeart/2005/8/layout/funnel1"/>
    <dgm:cxn modelId="{5925D951-17CB-4F78-A1F7-6B24637B6BE5}" type="presParOf" srcId="{D102E444-A90D-45F8-A6A1-D03C78EF8D0B}" destId="{60B20F15-85A6-4763-96D0-F360AC22FBF5}" srcOrd="1" destOrd="0" presId="urn:microsoft.com/office/officeart/2005/8/layout/funnel1"/>
    <dgm:cxn modelId="{47545891-A1E9-4805-BACC-D533A68416E0}" type="presParOf" srcId="{D102E444-A90D-45F8-A6A1-D03C78EF8D0B}" destId="{D2013079-F498-49C4-A29C-D2049015A82E}" srcOrd="2" destOrd="0" presId="urn:microsoft.com/office/officeart/2005/8/layout/funnel1"/>
    <dgm:cxn modelId="{5FD234DB-E6F9-4F73-B80B-414D2AE59B48}" type="presParOf" srcId="{D102E444-A90D-45F8-A6A1-D03C78EF8D0B}" destId="{0238C2ED-2169-4003-BC45-6BE144A0A260}" srcOrd="3" destOrd="0" presId="urn:microsoft.com/office/officeart/2005/8/layout/funnel1"/>
    <dgm:cxn modelId="{416F09B4-9101-437C-9E21-153E4C8DBBD2}" type="presParOf" srcId="{D102E444-A90D-45F8-A6A1-D03C78EF8D0B}" destId="{0A775572-319E-418D-AADE-E81A8C9D992A}" srcOrd="4" destOrd="0" presId="urn:microsoft.com/office/officeart/2005/8/layout/funnel1"/>
    <dgm:cxn modelId="{BAA5CA90-9A32-4832-A833-4AB137257895}" type="presParOf" srcId="{D102E444-A90D-45F8-A6A1-D03C78EF8D0B}" destId="{3F2F83E0-3A27-4B6C-9888-AF6C2E93DE36}" srcOrd="5" destOrd="0" presId="urn:microsoft.com/office/officeart/2005/8/layout/funnel1"/>
    <dgm:cxn modelId="{E2771B95-5218-4917-98F0-B7D371C78FB9}" type="presParOf" srcId="{D102E444-A90D-45F8-A6A1-D03C78EF8D0B}" destId="{C78D0567-9364-4AC5-9C5B-2EF28A458C07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A347B6-0445-41E1-97A0-5281FC177833}" type="doc">
      <dgm:prSet loTypeId="urn:microsoft.com/office/officeart/2005/8/layout/funnel1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50019206-1DC8-44CE-AD35-796C4BBC6A59}">
      <dgm:prSet phldrT="[Text]"/>
      <dgm:spPr>
        <a:solidFill>
          <a:srgbClr val="FA7902"/>
        </a:solidFill>
      </dgm:spPr>
      <dgm:t>
        <a:bodyPr/>
        <a:lstStyle/>
        <a:p>
          <a:r>
            <a:rPr lang="en-US" dirty="0"/>
            <a:t>{Text}</a:t>
          </a:r>
        </a:p>
      </dgm:t>
    </dgm:pt>
    <dgm:pt modelId="{BD2A706D-6F63-47BD-ABB0-E071D2ADC11A}" type="parTrans" cxnId="{C367A8A6-DBD8-4B1B-BE2C-F3C5A41EA42C}">
      <dgm:prSet/>
      <dgm:spPr/>
      <dgm:t>
        <a:bodyPr/>
        <a:lstStyle/>
        <a:p>
          <a:endParaRPr lang="en-US"/>
        </a:p>
      </dgm:t>
    </dgm:pt>
    <dgm:pt modelId="{DF3D14D3-B92E-4C1F-B3C3-0EEA8233856C}" type="sibTrans" cxnId="{C367A8A6-DBD8-4B1B-BE2C-F3C5A41EA42C}">
      <dgm:prSet/>
      <dgm:spPr/>
      <dgm:t>
        <a:bodyPr/>
        <a:lstStyle/>
        <a:p>
          <a:endParaRPr lang="en-US"/>
        </a:p>
      </dgm:t>
    </dgm:pt>
    <dgm:pt modelId="{E52E69E1-C352-4AB2-8429-9209C71EC25F}">
      <dgm:prSet phldrT="[Text]"/>
      <dgm:spPr>
        <a:noFill/>
      </dgm:spPr>
      <dgm:t>
        <a:bodyPr/>
        <a:lstStyle/>
        <a:p>
          <a:r>
            <a:rPr lang="en-US" dirty="0"/>
            <a:t>{Text}</a:t>
          </a:r>
        </a:p>
      </dgm:t>
    </dgm:pt>
    <dgm:pt modelId="{283C4D09-0F16-480C-88DA-DEBD03AFE7E2}" type="parTrans" cxnId="{A497203C-5073-4429-AFDA-A8364771EBD1}">
      <dgm:prSet/>
      <dgm:spPr/>
      <dgm:t>
        <a:bodyPr/>
        <a:lstStyle/>
        <a:p>
          <a:endParaRPr lang="en-US"/>
        </a:p>
      </dgm:t>
    </dgm:pt>
    <dgm:pt modelId="{2BD5D4C2-4D2F-4480-B4CD-EDA3D21DBD03}" type="sibTrans" cxnId="{A497203C-5073-4429-AFDA-A8364771EBD1}">
      <dgm:prSet/>
      <dgm:spPr/>
      <dgm:t>
        <a:bodyPr/>
        <a:lstStyle/>
        <a:p>
          <a:endParaRPr lang="en-US"/>
        </a:p>
      </dgm:t>
    </dgm:pt>
    <dgm:pt modelId="{7786853C-A8A3-4F95-89A1-A230A30594FD}">
      <dgm:prSet phldrT="[Text]"/>
      <dgm:spPr>
        <a:solidFill>
          <a:srgbClr val="0499D3"/>
        </a:solidFill>
      </dgm:spPr>
      <dgm:t>
        <a:bodyPr/>
        <a:lstStyle/>
        <a:p>
          <a:r>
            <a:rPr lang="en-US" dirty="0"/>
            <a:t>{Text}</a:t>
          </a:r>
        </a:p>
      </dgm:t>
    </dgm:pt>
    <dgm:pt modelId="{E3F70DA8-71CB-47AB-9ECB-D86127FF9AEB}" type="sibTrans" cxnId="{3825592A-E394-41E9-A79E-6DAA09C4B133}">
      <dgm:prSet/>
      <dgm:spPr/>
      <dgm:t>
        <a:bodyPr/>
        <a:lstStyle/>
        <a:p>
          <a:endParaRPr lang="en-US"/>
        </a:p>
      </dgm:t>
    </dgm:pt>
    <dgm:pt modelId="{82425E65-DFB9-451A-8C81-1FE48247DDD0}" type="parTrans" cxnId="{3825592A-E394-41E9-A79E-6DAA09C4B133}">
      <dgm:prSet/>
      <dgm:spPr/>
      <dgm:t>
        <a:bodyPr/>
        <a:lstStyle/>
        <a:p>
          <a:endParaRPr lang="en-US"/>
        </a:p>
      </dgm:t>
    </dgm:pt>
    <dgm:pt modelId="{B22A6D51-1DEE-4600-8CC4-4F604D9A9410}">
      <dgm:prSet phldrT="[Text]"/>
      <dgm:spPr>
        <a:solidFill>
          <a:srgbClr val="7A032D"/>
        </a:solidFill>
      </dgm:spPr>
      <dgm:t>
        <a:bodyPr/>
        <a:lstStyle/>
        <a:p>
          <a:r>
            <a:rPr lang="en-US" dirty="0"/>
            <a:t>{Text}</a:t>
          </a:r>
        </a:p>
      </dgm:t>
    </dgm:pt>
    <dgm:pt modelId="{905B97E3-1CC4-4DFC-AABA-CF25F82AC936}" type="sibTrans" cxnId="{09ED472E-1352-44A0-908B-CCF8D8B1E27D}">
      <dgm:prSet/>
      <dgm:spPr/>
      <dgm:t>
        <a:bodyPr/>
        <a:lstStyle/>
        <a:p>
          <a:endParaRPr lang="en-US"/>
        </a:p>
      </dgm:t>
    </dgm:pt>
    <dgm:pt modelId="{F3494C25-3BE8-4924-B219-9330713A593C}" type="parTrans" cxnId="{09ED472E-1352-44A0-908B-CCF8D8B1E27D}">
      <dgm:prSet/>
      <dgm:spPr/>
      <dgm:t>
        <a:bodyPr/>
        <a:lstStyle/>
        <a:p>
          <a:endParaRPr lang="en-US"/>
        </a:p>
      </dgm:t>
    </dgm:pt>
    <dgm:pt modelId="{D102E444-A90D-45F8-A6A1-D03C78EF8D0B}" type="pres">
      <dgm:prSet presAssocID="{D2A347B6-0445-41E1-97A0-5281FC177833}" presName="Name0" presStyleCnt="0">
        <dgm:presLayoutVars>
          <dgm:chMax val="4"/>
          <dgm:resizeHandles val="exact"/>
        </dgm:presLayoutVars>
      </dgm:prSet>
      <dgm:spPr/>
    </dgm:pt>
    <dgm:pt modelId="{3201296F-029F-4EE9-90AD-C786DEE01575}" type="pres">
      <dgm:prSet presAssocID="{D2A347B6-0445-41E1-97A0-5281FC177833}" presName="ellipse" presStyleLbl="trBgShp" presStyleIdx="0" presStyleCnt="1"/>
      <dgm:spPr/>
    </dgm:pt>
    <dgm:pt modelId="{60B20F15-85A6-4763-96D0-F360AC22FBF5}" type="pres">
      <dgm:prSet presAssocID="{D2A347B6-0445-41E1-97A0-5281FC177833}" presName="arrow1" presStyleLbl="fgShp" presStyleIdx="0" presStyleCnt="1"/>
      <dgm:spPr>
        <a:solidFill>
          <a:srgbClr val="38C98E"/>
        </a:solidFill>
        <a:ln>
          <a:noFill/>
        </a:ln>
      </dgm:spPr>
    </dgm:pt>
    <dgm:pt modelId="{D2013079-F498-49C4-A29C-D2049015A82E}" type="pres">
      <dgm:prSet presAssocID="{D2A347B6-0445-41E1-97A0-5281FC177833}" presName="rectangle" presStyleLbl="revTx" presStyleIdx="0" presStyleCnt="1">
        <dgm:presLayoutVars>
          <dgm:bulletEnabled val="1"/>
        </dgm:presLayoutVars>
      </dgm:prSet>
      <dgm:spPr/>
    </dgm:pt>
    <dgm:pt modelId="{D7B32705-CEFA-4226-BAA2-23EC6936929C}" type="pres">
      <dgm:prSet presAssocID="{7786853C-A8A3-4F95-89A1-A230A30594FD}" presName="item1" presStyleLbl="node1" presStyleIdx="0" presStyleCnt="3">
        <dgm:presLayoutVars>
          <dgm:bulletEnabled val="1"/>
        </dgm:presLayoutVars>
      </dgm:prSet>
      <dgm:spPr/>
    </dgm:pt>
    <dgm:pt modelId="{C4193F13-29C5-4618-8CFA-87ACB6ABF80A}" type="pres">
      <dgm:prSet presAssocID="{50019206-1DC8-44CE-AD35-796C4BBC6A59}" presName="item2" presStyleLbl="node1" presStyleIdx="1" presStyleCnt="3">
        <dgm:presLayoutVars>
          <dgm:bulletEnabled val="1"/>
        </dgm:presLayoutVars>
      </dgm:prSet>
      <dgm:spPr/>
    </dgm:pt>
    <dgm:pt modelId="{18F39F03-CA76-49CC-87BC-780D34569E27}" type="pres">
      <dgm:prSet presAssocID="{E52E69E1-C352-4AB2-8429-9209C71EC25F}" presName="item3" presStyleLbl="node1" presStyleIdx="2" presStyleCnt="3">
        <dgm:presLayoutVars>
          <dgm:bulletEnabled val="1"/>
        </dgm:presLayoutVars>
      </dgm:prSet>
      <dgm:spPr/>
    </dgm:pt>
    <dgm:pt modelId="{C78D0567-9364-4AC5-9C5B-2EF28A458C07}" type="pres">
      <dgm:prSet presAssocID="{D2A347B6-0445-41E1-97A0-5281FC177833}" presName="funnel" presStyleLbl="trAlignAcc1" presStyleIdx="0" presStyleCnt="1"/>
      <dgm:spPr>
        <a:solidFill>
          <a:schemeClr val="bg1">
            <a:alpha val="4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</dgm:pt>
  </dgm:ptLst>
  <dgm:cxnLst>
    <dgm:cxn modelId="{E88EF61C-F1DC-4074-9B8F-B0C053ABD233}" type="presOf" srcId="{E52E69E1-C352-4AB2-8429-9209C71EC25F}" destId="{D2013079-F498-49C4-A29C-D2049015A82E}" srcOrd="0" destOrd="0" presId="urn:microsoft.com/office/officeart/2005/8/layout/funnel1"/>
    <dgm:cxn modelId="{3825592A-E394-41E9-A79E-6DAA09C4B133}" srcId="{D2A347B6-0445-41E1-97A0-5281FC177833}" destId="{7786853C-A8A3-4F95-89A1-A230A30594FD}" srcOrd="1" destOrd="0" parTransId="{82425E65-DFB9-451A-8C81-1FE48247DDD0}" sibTransId="{E3F70DA8-71CB-47AB-9ECB-D86127FF9AEB}"/>
    <dgm:cxn modelId="{09ED472E-1352-44A0-908B-CCF8D8B1E27D}" srcId="{D2A347B6-0445-41E1-97A0-5281FC177833}" destId="{B22A6D51-1DEE-4600-8CC4-4F604D9A9410}" srcOrd="0" destOrd="0" parTransId="{F3494C25-3BE8-4924-B219-9330713A593C}" sibTransId="{905B97E3-1CC4-4DFC-AABA-CF25F82AC936}"/>
    <dgm:cxn modelId="{A497203C-5073-4429-AFDA-A8364771EBD1}" srcId="{D2A347B6-0445-41E1-97A0-5281FC177833}" destId="{E52E69E1-C352-4AB2-8429-9209C71EC25F}" srcOrd="3" destOrd="0" parTransId="{283C4D09-0F16-480C-88DA-DEBD03AFE7E2}" sibTransId="{2BD5D4C2-4D2F-4480-B4CD-EDA3D21DBD03}"/>
    <dgm:cxn modelId="{5463EA86-E7F9-4E2E-B5CE-BDC25E075020}" type="presOf" srcId="{50019206-1DC8-44CE-AD35-796C4BBC6A59}" destId="{D7B32705-CEFA-4226-BAA2-23EC6936929C}" srcOrd="0" destOrd="0" presId="urn:microsoft.com/office/officeart/2005/8/layout/funnel1"/>
    <dgm:cxn modelId="{C367A8A6-DBD8-4B1B-BE2C-F3C5A41EA42C}" srcId="{D2A347B6-0445-41E1-97A0-5281FC177833}" destId="{50019206-1DC8-44CE-AD35-796C4BBC6A59}" srcOrd="2" destOrd="0" parTransId="{BD2A706D-6F63-47BD-ABB0-E071D2ADC11A}" sibTransId="{DF3D14D3-B92E-4C1F-B3C3-0EEA8233856C}"/>
    <dgm:cxn modelId="{635961BE-90B4-4B42-8511-565F29AEEF34}" type="presOf" srcId="{B22A6D51-1DEE-4600-8CC4-4F604D9A9410}" destId="{18F39F03-CA76-49CC-87BC-780D34569E27}" srcOrd="0" destOrd="0" presId="urn:microsoft.com/office/officeart/2005/8/layout/funnel1"/>
    <dgm:cxn modelId="{FF6741BF-CC55-4034-AB01-14425885CF62}" type="presOf" srcId="{D2A347B6-0445-41E1-97A0-5281FC177833}" destId="{D102E444-A90D-45F8-A6A1-D03C78EF8D0B}" srcOrd="0" destOrd="0" presId="urn:microsoft.com/office/officeart/2005/8/layout/funnel1"/>
    <dgm:cxn modelId="{B1414AD9-90EC-4FE0-A6D6-1E7167851612}" type="presOf" srcId="{7786853C-A8A3-4F95-89A1-A230A30594FD}" destId="{C4193F13-29C5-4618-8CFA-87ACB6ABF80A}" srcOrd="0" destOrd="0" presId="urn:microsoft.com/office/officeart/2005/8/layout/funnel1"/>
    <dgm:cxn modelId="{40D8C064-C65F-4A39-B6B2-B5701F0682B6}" type="presParOf" srcId="{D102E444-A90D-45F8-A6A1-D03C78EF8D0B}" destId="{3201296F-029F-4EE9-90AD-C786DEE01575}" srcOrd="0" destOrd="0" presId="urn:microsoft.com/office/officeart/2005/8/layout/funnel1"/>
    <dgm:cxn modelId="{076B8182-37EA-45C5-A84E-73F67FCDA4B9}" type="presParOf" srcId="{D102E444-A90D-45F8-A6A1-D03C78EF8D0B}" destId="{60B20F15-85A6-4763-96D0-F360AC22FBF5}" srcOrd="1" destOrd="0" presId="urn:microsoft.com/office/officeart/2005/8/layout/funnel1"/>
    <dgm:cxn modelId="{808499B3-AE2B-4021-B902-C97E5E599056}" type="presParOf" srcId="{D102E444-A90D-45F8-A6A1-D03C78EF8D0B}" destId="{D2013079-F498-49C4-A29C-D2049015A82E}" srcOrd="2" destOrd="0" presId="urn:microsoft.com/office/officeart/2005/8/layout/funnel1"/>
    <dgm:cxn modelId="{A59D56B2-06E3-4C90-A010-0082BCF04B98}" type="presParOf" srcId="{D102E444-A90D-45F8-A6A1-D03C78EF8D0B}" destId="{D7B32705-CEFA-4226-BAA2-23EC6936929C}" srcOrd="3" destOrd="0" presId="urn:microsoft.com/office/officeart/2005/8/layout/funnel1"/>
    <dgm:cxn modelId="{BC05B7F7-1259-493B-9440-DB02BB0D0215}" type="presParOf" srcId="{D102E444-A90D-45F8-A6A1-D03C78EF8D0B}" destId="{C4193F13-29C5-4618-8CFA-87ACB6ABF80A}" srcOrd="4" destOrd="0" presId="urn:microsoft.com/office/officeart/2005/8/layout/funnel1"/>
    <dgm:cxn modelId="{DAF11DE4-5315-45BB-845D-1D226555A472}" type="presParOf" srcId="{D102E444-A90D-45F8-A6A1-D03C78EF8D0B}" destId="{18F39F03-CA76-49CC-87BC-780D34569E27}" srcOrd="5" destOrd="0" presId="urn:microsoft.com/office/officeart/2005/8/layout/funnel1"/>
    <dgm:cxn modelId="{E0289F03-6B0A-4B08-9932-7C1EDB3C6D15}" type="presParOf" srcId="{D102E444-A90D-45F8-A6A1-D03C78EF8D0B}" destId="{C78D0567-9364-4AC5-9C5B-2EF28A458C07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A347B6-0445-41E1-97A0-5281FC177833}" type="doc">
      <dgm:prSet loTypeId="urn:microsoft.com/office/officeart/2005/8/layout/funnel1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50019206-1DC8-44CE-AD35-796C4BBC6A59}">
      <dgm:prSet phldrT="[Text]"/>
      <dgm:spPr>
        <a:solidFill>
          <a:srgbClr val="FA7902"/>
        </a:solidFill>
      </dgm:spPr>
      <dgm:t>
        <a:bodyPr/>
        <a:lstStyle/>
        <a:p>
          <a:r>
            <a:rPr lang="en-US" dirty="0"/>
            <a:t>{Text}</a:t>
          </a:r>
        </a:p>
      </dgm:t>
    </dgm:pt>
    <dgm:pt modelId="{BD2A706D-6F63-47BD-ABB0-E071D2ADC11A}" type="parTrans" cxnId="{C367A8A6-DBD8-4B1B-BE2C-F3C5A41EA42C}">
      <dgm:prSet/>
      <dgm:spPr/>
      <dgm:t>
        <a:bodyPr/>
        <a:lstStyle/>
        <a:p>
          <a:endParaRPr lang="en-US"/>
        </a:p>
      </dgm:t>
    </dgm:pt>
    <dgm:pt modelId="{DF3D14D3-B92E-4C1F-B3C3-0EEA8233856C}" type="sibTrans" cxnId="{C367A8A6-DBD8-4B1B-BE2C-F3C5A41EA42C}">
      <dgm:prSet/>
      <dgm:spPr/>
      <dgm:t>
        <a:bodyPr/>
        <a:lstStyle/>
        <a:p>
          <a:endParaRPr lang="en-US"/>
        </a:p>
      </dgm:t>
    </dgm:pt>
    <dgm:pt modelId="{E52E69E1-C352-4AB2-8429-9209C71EC25F}">
      <dgm:prSet phldrT="[Text]"/>
      <dgm:spPr>
        <a:noFill/>
      </dgm:spPr>
      <dgm:t>
        <a:bodyPr/>
        <a:lstStyle/>
        <a:p>
          <a:r>
            <a:rPr lang="en-US" dirty="0"/>
            <a:t>{Text}</a:t>
          </a:r>
        </a:p>
      </dgm:t>
    </dgm:pt>
    <dgm:pt modelId="{283C4D09-0F16-480C-88DA-DEBD03AFE7E2}" type="parTrans" cxnId="{A497203C-5073-4429-AFDA-A8364771EBD1}">
      <dgm:prSet/>
      <dgm:spPr/>
      <dgm:t>
        <a:bodyPr/>
        <a:lstStyle/>
        <a:p>
          <a:endParaRPr lang="en-US"/>
        </a:p>
      </dgm:t>
    </dgm:pt>
    <dgm:pt modelId="{2BD5D4C2-4D2F-4480-B4CD-EDA3D21DBD03}" type="sibTrans" cxnId="{A497203C-5073-4429-AFDA-A8364771EBD1}">
      <dgm:prSet/>
      <dgm:spPr/>
      <dgm:t>
        <a:bodyPr/>
        <a:lstStyle/>
        <a:p>
          <a:endParaRPr lang="en-US"/>
        </a:p>
      </dgm:t>
    </dgm:pt>
    <dgm:pt modelId="{7786853C-A8A3-4F95-89A1-A230A30594FD}">
      <dgm:prSet phldrT="[Text]"/>
      <dgm:spPr>
        <a:solidFill>
          <a:srgbClr val="0499D3"/>
        </a:solidFill>
      </dgm:spPr>
      <dgm:t>
        <a:bodyPr/>
        <a:lstStyle/>
        <a:p>
          <a:r>
            <a:rPr lang="en-US" dirty="0"/>
            <a:t>{Text}</a:t>
          </a:r>
        </a:p>
      </dgm:t>
    </dgm:pt>
    <dgm:pt modelId="{E3F70DA8-71CB-47AB-9ECB-D86127FF9AEB}" type="sibTrans" cxnId="{3825592A-E394-41E9-A79E-6DAA09C4B133}">
      <dgm:prSet/>
      <dgm:spPr/>
      <dgm:t>
        <a:bodyPr/>
        <a:lstStyle/>
        <a:p>
          <a:endParaRPr lang="en-US"/>
        </a:p>
      </dgm:t>
    </dgm:pt>
    <dgm:pt modelId="{82425E65-DFB9-451A-8C81-1FE48247DDD0}" type="parTrans" cxnId="{3825592A-E394-41E9-A79E-6DAA09C4B133}">
      <dgm:prSet/>
      <dgm:spPr/>
      <dgm:t>
        <a:bodyPr/>
        <a:lstStyle/>
        <a:p>
          <a:endParaRPr lang="en-US"/>
        </a:p>
      </dgm:t>
    </dgm:pt>
    <dgm:pt modelId="{B22A6D51-1DEE-4600-8CC4-4F604D9A9410}">
      <dgm:prSet phldrT="[Text]"/>
      <dgm:spPr>
        <a:solidFill>
          <a:srgbClr val="7A032D"/>
        </a:solidFill>
      </dgm:spPr>
      <dgm:t>
        <a:bodyPr/>
        <a:lstStyle/>
        <a:p>
          <a:r>
            <a:rPr lang="en-US" dirty="0"/>
            <a:t>{Text}</a:t>
          </a:r>
        </a:p>
      </dgm:t>
    </dgm:pt>
    <dgm:pt modelId="{905B97E3-1CC4-4DFC-AABA-CF25F82AC936}" type="sibTrans" cxnId="{09ED472E-1352-44A0-908B-CCF8D8B1E27D}">
      <dgm:prSet/>
      <dgm:spPr/>
      <dgm:t>
        <a:bodyPr/>
        <a:lstStyle/>
        <a:p>
          <a:endParaRPr lang="en-US"/>
        </a:p>
      </dgm:t>
    </dgm:pt>
    <dgm:pt modelId="{F3494C25-3BE8-4924-B219-9330713A593C}" type="parTrans" cxnId="{09ED472E-1352-44A0-908B-CCF8D8B1E27D}">
      <dgm:prSet/>
      <dgm:spPr/>
      <dgm:t>
        <a:bodyPr/>
        <a:lstStyle/>
        <a:p>
          <a:endParaRPr lang="en-US"/>
        </a:p>
      </dgm:t>
    </dgm:pt>
    <dgm:pt modelId="{D102E444-A90D-45F8-A6A1-D03C78EF8D0B}" type="pres">
      <dgm:prSet presAssocID="{D2A347B6-0445-41E1-97A0-5281FC177833}" presName="Name0" presStyleCnt="0">
        <dgm:presLayoutVars>
          <dgm:chMax val="4"/>
          <dgm:resizeHandles val="exact"/>
        </dgm:presLayoutVars>
      </dgm:prSet>
      <dgm:spPr/>
    </dgm:pt>
    <dgm:pt modelId="{3201296F-029F-4EE9-90AD-C786DEE01575}" type="pres">
      <dgm:prSet presAssocID="{D2A347B6-0445-41E1-97A0-5281FC177833}" presName="ellipse" presStyleLbl="trBgShp" presStyleIdx="0" presStyleCnt="1"/>
      <dgm:spPr/>
    </dgm:pt>
    <dgm:pt modelId="{60B20F15-85A6-4763-96D0-F360AC22FBF5}" type="pres">
      <dgm:prSet presAssocID="{D2A347B6-0445-41E1-97A0-5281FC177833}" presName="arrow1" presStyleLbl="fgShp" presStyleIdx="0" presStyleCnt="1"/>
      <dgm:spPr>
        <a:solidFill>
          <a:srgbClr val="38C98E"/>
        </a:solidFill>
        <a:ln>
          <a:noFill/>
        </a:ln>
      </dgm:spPr>
    </dgm:pt>
    <dgm:pt modelId="{D2013079-F498-49C4-A29C-D2049015A82E}" type="pres">
      <dgm:prSet presAssocID="{D2A347B6-0445-41E1-97A0-5281FC177833}" presName="rectangle" presStyleLbl="revTx" presStyleIdx="0" presStyleCnt="1">
        <dgm:presLayoutVars>
          <dgm:bulletEnabled val="1"/>
        </dgm:presLayoutVars>
      </dgm:prSet>
      <dgm:spPr/>
    </dgm:pt>
    <dgm:pt modelId="{D7B32705-CEFA-4226-BAA2-23EC6936929C}" type="pres">
      <dgm:prSet presAssocID="{7786853C-A8A3-4F95-89A1-A230A30594FD}" presName="item1" presStyleLbl="node1" presStyleIdx="0" presStyleCnt="3">
        <dgm:presLayoutVars>
          <dgm:bulletEnabled val="1"/>
        </dgm:presLayoutVars>
      </dgm:prSet>
      <dgm:spPr/>
    </dgm:pt>
    <dgm:pt modelId="{C4193F13-29C5-4618-8CFA-87ACB6ABF80A}" type="pres">
      <dgm:prSet presAssocID="{50019206-1DC8-44CE-AD35-796C4BBC6A59}" presName="item2" presStyleLbl="node1" presStyleIdx="1" presStyleCnt="3">
        <dgm:presLayoutVars>
          <dgm:bulletEnabled val="1"/>
        </dgm:presLayoutVars>
      </dgm:prSet>
      <dgm:spPr/>
    </dgm:pt>
    <dgm:pt modelId="{18F39F03-CA76-49CC-87BC-780D34569E27}" type="pres">
      <dgm:prSet presAssocID="{E52E69E1-C352-4AB2-8429-9209C71EC25F}" presName="item3" presStyleLbl="node1" presStyleIdx="2" presStyleCnt="3">
        <dgm:presLayoutVars>
          <dgm:bulletEnabled val="1"/>
        </dgm:presLayoutVars>
      </dgm:prSet>
      <dgm:spPr/>
    </dgm:pt>
    <dgm:pt modelId="{C78D0567-9364-4AC5-9C5B-2EF28A458C07}" type="pres">
      <dgm:prSet presAssocID="{D2A347B6-0445-41E1-97A0-5281FC177833}" presName="funnel" presStyleLbl="trAlignAcc1" presStyleIdx="0" presStyleCnt="1"/>
      <dgm:spPr>
        <a:solidFill>
          <a:schemeClr val="bg1">
            <a:alpha val="4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</dgm:pt>
  </dgm:ptLst>
  <dgm:cxnLst>
    <dgm:cxn modelId="{27E57C06-05E2-499B-9F68-5C6F1B2432DA}" type="presOf" srcId="{E52E69E1-C352-4AB2-8429-9209C71EC25F}" destId="{D2013079-F498-49C4-A29C-D2049015A82E}" srcOrd="0" destOrd="0" presId="urn:microsoft.com/office/officeart/2005/8/layout/funnel1"/>
    <dgm:cxn modelId="{3825592A-E394-41E9-A79E-6DAA09C4B133}" srcId="{D2A347B6-0445-41E1-97A0-5281FC177833}" destId="{7786853C-A8A3-4F95-89A1-A230A30594FD}" srcOrd="1" destOrd="0" parTransId="{82425E65-DFB9-451A-8C81-1FE48247DDD0}" sibTransId="{E3F70DA8-71CB-47AB-9ECB-D86127FF9AEB}"/>
    <dgm:cxn modelId="{09ED472E-1352-44A0-908B-CCF8D8B1E27D}" srcId="{D2A347B6-0445-41E1-97A0-5281FC177833}" destId="{B22A6D51-1DEE-4600-8CC4-4F604D9A9410}" srcOrd="0" destOrd="0" parTransId="{F3494C25-3BE8-4924-B219-9330713A593C}" sibTransId="{905B97E3-1CC4-4DFC-AABA-CF25F82AC936}"/>
    <dgm:cxn modelId="{A497203C-5073-4429-AFDA-A8364771EBD1}" srcId="{D2A347B6-0445-41E1-97A0-5281FC177833}" destId="{E52E69E1-C352-4AB2-8429-9209C71EC25F}" srcOrd="3" destOrd="0" parTransId="{283C4D09-0F16-480C-88DA-DEBD03AFE7E2}" sibTransId="{2BD5D4C2-4D2F-4480-B4CD-EDA3D21DBD03}"/>
    <dgm:cxn modelId="{2CAF1948-DE82-4FA9-A1D4-3DC7C418E350}" type="presOf" srcId="{D2A347B6-0445-41E1-97A0-5281FC177833}" destId="{D102E444-A90D-45F8-A6A1-D03C78EF8D0B}" srcOrd="0" destOrd="0" presId="urn:microsoft.com/office/officeart/2005/8/layout/funnel1"/>
    <dgm:cxn modelId="{C367A8A6-DBD8-4B1B-BE2C-F3C5A41EA42C}" srcId="{D2A347B6-0445-41E1-97A0-5281FC177833}" destId="{50019206-1DC8-44CE-AD35-796C4BBC6A59}" srcOrd="2" destOrd="0" parTransId="{BD2A706D-6F63-47BD-ABB0-E071D2ADC11A}" sibTransId="{DF3D14D3-B92E-4C1F-B3C3-0EEA8233856C}"/>
    <dgm:cxn modelId="{EA60C4B9-40E1-4833-BAFF-5625922D08D6}" type="presOf" srcId="{B22A6D51-1DEE-4600-8CC4-4F604D9A9410}" destId="{18F39F03-CA76-49CC-87BC-780D34569E27}" srcOrd="0" destOrd="0" presId="urn:microsoft.com/office/officeart/2005/8/layout/funnel1"/>
    <dgm:cxn modelId="{9BC33EF8-F394-4DD7-8472-BFFC9009EBFA}" type="presOf" srcId="{7786853C-A8A3-4F95-89A1-A230A30594FD}" destId="{C4193F13-29C5-4618-8CFA-87ACB6ABF80A}" srcOrd="0" destOrd="0" presId="urn:microsoft.com/office/officeart/2005/8/layout/funnel1"/>
    <dgm:cxn modelId="{01EE10FF-577F-465E-9377-9179EEC854A1}" type="presOf" srcId="{50019206-1DC8-44CE-AD35-796C4BBC6A59}" destId="{D7B32705-CEFA-4226-BAA2-23EC6936929C}" srcOrd="0" destOrd="0" presId="urn:microsoft.com/office/officeart/2005/8/layout/funnel1"/>
    <dgm:cxn modelId="{CD8D1CB4-72AC-4551-966E-A3EA0BD8C83A}" type="presParOf" srcId="{D102E444-A90D-45F8-A6A1-D03C78EF8D0B}" destId="{3201296F-029F-4EE9-90AD-C786DEE01575}" srcOrd="0" destOrd="0" presId="urn:microsoft.com/office/officeart/2005/8/layout/funnel1"/>
    <dgm:cxn modelId="{BB8A412C-5B12-4D9C-BF16-3FF54CB7B749}" type="presParOf" srcId="{D102E444-A90D-45F8-A6A1-D03C78EF8D0B}" destId="{60B20F15-85A6-4763-96D0-F360AC22FBF5}" srcOrd="1" destOrd="0" presId="urn:microsoft.com/office/officeart/2005/8/layout/funnel1"/>
    <dgm:cxn modelId="{85D0C62E-D4A5-4889-BC40-13C7D70741D0}" type="presParOf" srcId="{D102E444-A90D-45F8-A6A1-D03C78EF8D0B}" destId="{D2013079-F498-49C4-A29C-D2049015A82E}" srcOrd="2" destOrd="0" presId="urn:microsoft.com/office/officeart/2005/8/layout/funnel1"/>
    <dgm:cxn modelId="{2E29596B-3E0D-442A-81BA-620870665CF8}" type="presParOf" srcId="{D102E444-A90D-45F8-A6A1-D03C78EF8D0B}" destId="{D7B32705-CEFA-4226-BAA2-23EC6936929C}" srcOrd="3" destOrd="0" presId="urn:microsoft.com/office/officeart/2005/8/layout/funnel1"/>
    <dgm:cxn modelId="{67EF6CF0-E8B9-4C9F-9050-139765B26686}" type="presParOf" srcId="{D102E444-A90D-45F8-A6A1-D03C78EF8D0B}" destId="{C4193F13-29C5-4618-8CFA-87ACB6ABF80A}" srcOrd="4" destOrd="0" presId="urn:microsoft.com/office/officeart/2005/8/layout/funnel1"/>
    <dgm:cxn modelId="{8549F856-4814-4533-8412-17FA517A3478}" type="presParOf" srcId="{D102E444-A90D-45F8-A6A1-D03C78EF8D0B}" destId="{18F39F03-CA76-49CC-87BC-780D34569E27}" srcOrd="5" destOrd="0" presId="urn:microsoft.com/office/officeart/2005/8/layout/funnel1"/>
    <dgm:cxn modelId="{3B73E6EA-9A04-4B09-B6B2-07AF9926B4D2}" type="presParOf" srcId="{D102E444-A90D-45F8-A6A1-D03C78EF8D0B}" destId="{C78D0567-9364-4AC5-9C5B-2EF28A458C07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ECA3D1-4944-465F-BF36-0C61026D0B92}">
      <dsp:nvSpPr>
        <dsp:cNvPr id="0" name=""/>
        <dsp:cNvSpPr/>
      </dsp:nvSpPr>
      <dsp:spPr>
        <a:xfrm>
          <a:off x="1404620" y="165099"/>
          <a:ext cx="3276600" cy="1137920"/>
        </a:xfrm>
        <a:prstGeom prst="ellipse">
          <a:avLst/>
        </a:prstGeom>
        <a:solidFill>
          <a:srgbClr val="ED7D31">
            <a:tint val="50000"/>
            <a:alpha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096EB4-8B99-4F18-995D-48D98CF827F3}">
      <dsp:nvSpPr>
        <dsp:cNvPr id="0" name=""/>
        <dsp:cNvSpPr/>
      </dsp:nvSpPr>
      <dsp:spPr>
        <a:xfrm>
          <a:off x="2730500" y="2951479"/>
          <a:ext cx="635000" cy="406400"/>
        </a:xfrm>
        <a:prstGeom prst="downArrow">
          <a:avLst/>
        </a:prstGeom>
        <a:solidFill>
          <a:sysClr val="windowText" lastClr="000000">
            <a:lumMod val="75000"/>
            <a:lumOff val="25000"/>
          </a:sys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3F69F0-F4E9-461C-9D54-4B15967189E5}">
      <dsp:nvSpPr>
        <dsp:cNvPr id="0" name=""/>
        <dsp:cNvSpPr/>
      </dsp:nvSpPr>
      <dsp:spPr>
        <a:xfrm>
          <a:off x="1524000" y="3276600"/>
          <a:ext cx="3048000" cy="76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{Text}</a:t>
          </a:r>
        </a:p>
      </dsp:txBody>
      <dsp:txXfrm>
        <a:off x="1524000" y="3276600"/>
        <a:ext cx="3048000" cy="762000"/>
      </dsp:txXfrm>
    </dsp:sp>
    <dsp:sp modelId="{B86E24FA-1CBF-40DB-8317-C17B2A6793D5}">
      <dsp:nvSpPr>
        <dsp:cNvPr id="0" name=""/>
        <dsp:cNvSpPr/>
      </dsp:nvSpPr>
      <dsp:spPr>
        <a:xfrm>
          <a:off x="2595880" y="1390904"/>
          <a:ext cx="1143000" cy="1143000"/>
        </a:xfrm>
        <a:prstGeom prst="ellipse">
          <a:avLst/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{Text}</a:t>
          </a:r>
        </a:p>
      </dsp:txBody>
      <dsp:txXfrm>
        <a:off x="2763268" y="1558292"/>
        <a:ext cx="808224" cy="808224"/>
      </dsp:txXfrm>
    </dsp:sp>
    <dsp:sp modelId="{579768C2-1951-4E3C-A2F3-3F2F387B9591}">
      <dsp:nvSpPr>
        <dsp:cNvPr id="0" name=""/>
        <dsp:cNvSpPr/>
      </dsp:nvSpPr>
      <dsp:spPr>
        <a:xfrm>
          <a:off x="1778000" y="533399"/>
          <a:ext cx="1143000" cy="1143000"/>
        </a:xfrm>
        <a:prstGeom prst="ellipse">
          <a:avLst/>
        </a:prstGeom>
        <a:solidFill>
          <a:srgbClr val="A5A5A5">
            <a:hueOff val="1355300"/>
            <a:satOff val="50000"/>
            <a:lumOff val="-7353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{Text}</a:t>
          </a:r>
        </a:p>
      </dsp:txBody>
      <dsp:txXfrm>
        <a:off x="1945388" y="700787"/>
        <a:ext cx="808224" cy="808224"/>
      </dsp:txXfrm>
    </dsp:sp>
    <dsp:sp modelId="{C5233993-7F76-4E90-8CEE-E0025C5EC3F8}">
      <dsp:nvSpPr>
        <dsp:cNvPr id="0" name=""/>
        <dsp:cNvSpPr/>
      </dsp:nvSpPr>
      <dsp:spPr>
        <a:xfrm>
          <a:off x="2946400" y="257047"/>
          <a:ext cx="1143000" cy="1143000"/>
        </a:xfrm>
        <a:prstGeom prst="ellipse">
          <a:avLst/>
        </a:prstGeom>
        <a:solidFill>
          <a:srgbClr val="A5A5A5">
            <a:hueOff val="2710599"/>
            <a:satOff val="100000"/>
            <a:lumOff val="-14706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{Text}</a:t>
          </a:r>
        </a:p>
      </dsp:txBody>
      <dsp:txXfrm>
        <a:off x="3113788" y="424435"/>
        <a:ext cx="808224" cy="808224"/>
      </dsp:txXfrm>
    </dsp:sp>
    <dsp:sp modelId="{CDCB94A5-629B-4602-ADC8-6ED055E31A2C}">
      <dsp:nvSpPr>
        <dsp:cNvPr id="0" name=""/>
        <dsp:cNvSpPr/>
      </dsp:nvSpPr>
      <dsp:spPr>
        <a:xfrm>
          <a:off x="1270000" y="25399"/>
          <a:ext cx="3556000" cy="2844800"/>
        </a:xfrm>
        <a:prstGeom prst="funnel">
          <a:avLst/>
        </a:prstGeom>
        <a:solidFill>
          <a:sysClr val="window" lastClr="FFFFFF">
            <a:alpha val="40000"/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01296F-029F-4EE9-90AD-C786DEE01575}">
      <dsp:nvSpPr>
        <dsp:cNvPr id="0" name=""/>
        <dsp:cNvSpPr/>
      </dsp:nvSpPr>
      <dsp:spPr>
        <a:xfrm>
          <a:off x="1404620" y="165099"/>
          <a:ext cx="3276600" cy="1137920"/>
        </a:xfrm>
        <a:prstGeom prst="ellipse">
          <a:avLst/>
        </a:prstGeom>
        <a:solidFill>
          <a:srgbClr val="70AD47">
            <a:tint val="50000"/>
            <a:alpha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B20F15-85A6-4763-96D0-F360AC22FBF5}">
      <dsp:nvSpPr>
        <dsp:cNvPr id="0" name=""/>
        <dsp:cNvSpPr/>
      </dsp:nvSpPr>
      <dsp:spPr>
        <a:xfrm>
          <a:off x="2730500" y="2951479"/>
          <a:ext cx="635000" cy="406400"/>
        </a:xfrm>
        <a:prstGeom prst="downArrow">
          <a:avLst/>
        </a:prstGeom>
        <a:solidFill>
          <a:srgbClr val="70AD47">
            <a:tint val="6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013079-F498-49C4-A29C-D2049015A82E}">
      <dsp:nvSpPr>
        <dsp:cNvPr id="0" name=""/>
        <dsp:cNvSpPr/>
      </dsp:nvSpPr>
      <dsp:spPr>
        <a:xfrm>
          <a:off x="1524000" y="3276600"/>
          <a:ext cx="3048000" cy="76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{Text}</a:t>
          </a:r>
        </a:p>
      </dsp:txBody>
      <dsp:txXfrm>
        <a:off x="1524000" y="3276600"/>
        <a:ext cx="3048000" cy="762000"/>
      </dsp:txXfrm>
    </dsp:sp>
    <dsp:sp modelId="{0238C2ED-2169-4003-BC45-6BE144A0A260}">
      <dsp:nvSpPr>
        <dsp:cNvPr id="0" name=""/>
        <dsp:cNvSpPr/>
      </dsp:nvSpPr>
      <dsp:spPr>
        <a:xfrm>
          <a:off x="2595880" y="1390904"/>
          <a:ext cx="1143000" cy="1143000"/>
        </a:xfrm>
        <a:prstGeom prst="ellipse">
          <a:avLst/>
        </a:prstGeom>
        <a:solidFill>
          <a:srgbClr val="70AD47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{Text}</a:t>
          </a:r>
        </a:p>
      </dsp:txBody>
      <dsp:txXfrm>
        <a:off x="2763268" y="1558292"/>
        <a:ext cx="808224" cy="808224"/>
      </dsp:txXfrm>
    </dsp:sp>
    <dsp:sp modelId="{0A775572-319E-418D-AADE-E81A8C9D992A}">
      <dsp:nvSpPr>
        <dsp:cNvPr id="0" name=""/>
        <dsp:cNvSpPr/>
      </dsp:nvSpPr>
      <dsp:spPr>
        <a:xfrm>
          <a:off x="1778000" y="533399"/>
          <a:ext cx="1143000" cy="1143000"/>
        </a:xfrm>
        <a:prstGeom prst="ellipse">
          <a:avLst/>
        </a:prstGeom>
        <a:solidFill>
          <a:srgbClr val="70AD47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{Text}</a:t>
          </a:r>
        </a:p>
      </dsp:txBody>
      <dsp:txXfrm>
        <a:off x="1945388" y="700787"/>
        <a:ext cx="808224" cy="808224"/>
      </dsp:txXfrm>
    </dsp:sp>
    <dsp:sp modelId="{3F2F83E0-3A27-4B6C-9888-AF6C2E93DE36}">
      <dsp:nvSpPr>
        <dsp:cNvPr id="0" name=""/>
        <dsp:cNvSpPr/>
      </dsp:nvSpPr>
      <dsp:spPr>
        <a:xfrm>
          <a:off x="2946400" y="257047"/>
          <a:ext cx="1143000" cy="1143000"/>
        </a:xfrm>
        <a:prstGeom prst="ellipse">
          <a:avLst/>
        </a:prstGeom>
        <a:solidFill>
          <a:srgbClr val="70AD47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{Text}</a:t>
          </a:r>
        </a:p>
      </dsp:txBody>
      <dsp:txXfrm>
        <a:off x="3113788" y="424435"/>
        <a:ext cx="808224" cy="808224"/>
      </dsp:txXfrm>
    </dsp:sp>
    <dsp:sp modelId="{C78D0567-9364-4AC5-9C5B-2EF28A458C07}">
      <dsp:nvSpPr>
        <dsp:cNvPr id="0" name=""/>
        <dsp:cNvSpPr/>
      </dsp:nvSpPr>
      <dsp:spPr>
        <a:xfrm>
          <a:off x="1270000" y="25399"/>
          <a:ext cx="3556000" cy="2844800"/>
        </a:xfrm>
        <a:prstGeom prst="funnel">
          <a:avLst/>
        </a:prstGeom>
        <a:solidFill>
          <a:sysClr val="window" lastClr="FFFFFF">
            <a:alpha val="40000"/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01296F-029F-4EE9-90AD-C786DEE01575}">
      <dsp:nvSpPr>
        <dsp:cNvPr id="0" name=""/>
        <dsp:cNvSpPr/>
      </dsp:nvSpPr>
      <dsp:spPr>
        <a:xfrm>
          <a:off x="1404620" y="165099"/>
          <a:ext cx="3276600" cy="1137920"/>
        </a:xfrm>
        <a:prstGeom prst="ellipse">
          <a:avLst/>
        </a:prstGeom>
        <a:solidFill>
          <a:schemeClr val="accent6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B20F15-85A6-4763-96D0-F360AC22FBF5}">
      <dsp:nvSpPr>
        <dsp:cNvPr id="0" name=""/>
        <dsp:cNvSpPr/>
      </dsp:nvSpPr>
      <dsp:spPr>
        <a:xfrm>
          <a:off x="2730500" y="2951479"/>
          <a:ext cx="635000" cy="406400"/>
        </a:xfrm>
        <a:prstGeom prst="downArrow">
          <a:avLst/>
        </a:prstGeom>
        <a:solidFill>
          <a:srgbClr val="38C98E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013079-F498-49C4-A29C-D2049015A82E}">
      <dsp:nvSpPr>
        <dsp:cNvPr id="0" name=""/>
        <dsp:cNvSpPr/>
      </dsp:nvSpPr>
      <dsp:spPr>
        <a:xfrm>
          <a:off x="1524000" y="3276600"/>
          <a:ext cx="3048000" cy="76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{Text}</a:t>
          </a:r>
        </a:p>
      </dsp:txBody>
      <dsp:txXfrm>
        <a:off x="1524000" y="3276600"/>
        <a:ext cx="3048000" cy="762000"/>
      </dsp:txXfrm>
    </dsp:sp>
    <dsp:sp modelId="{D7B32705-CEFA-4226-BAA2-23EC6936929C}">
      <dsp:nvSpPr>
        <dsp:cNvPr id="0" name=""/>
        <dsp:cNvSpPr/>
      </dsp:nvSpPr>
      <dsp:spPr>
        <a:xfrm>
          <a:off x="2595880" y="1390904"/>
          <a:ext cx="1143000" cy="1143000"/>
        </a:xfrm>
        <a:prstGeom prst="ellipse">
          <a:avLst/>
        </a:prstGeom>
        <a:solidFill>
          <a:srgbClr val="FA790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{Text}</a:t>
          </a:r>
        </a:p>
      </dsp:txBody>
      <dsp:txXfrm>
        <a:off x="2763268" y="1558292"/>
        <a:ext cx="808224" cy="808224"/>
      </dsp:txXfrm>
    </dsp:sp>
    <dsp:sp modelId="{C4193F13-29C5-4618-8CFA-87ACB6ABF80A}">
      <dsp:nvSpPr>
        <dsp:cNvPr id="0" name=""/>
        <dsp:cNvSpPr/>
      </dsp:nvSpPr>
      <dsp:spPr>
        <a:xfrm>
          <a:off x="1778000" y="533399"/>
          <a:ext cx="1143000" cy="1143000"/>
        </a:xfrm>
        <a:prstGeom prst="ellipse">
          <a:avLst/>
        </a:prstGeom>
        <a:solidFill>
          <a:srgbClr val="0499D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{Text}</a:t>
          </a:r>
        </a:p>
      </dsp:txBody>
      <dsp:txXfrm>
        <a:off x="1945388" y="700787"/>
        <a:ext cx="808224" cy="808224"/>
      </dsp:txXfrm>
    </dsp:sp>
    <dsp:sp modelId="{18F39F03-CA76-49CC-87BC-780D34569E27}">
      <dsp:nvSpPr>
        <dsp:cNvPr id="0" name=""/>
        <dsp:cNvSpPr/>
      </dsp:nvSpPr>
      <dsp:spPr>
        <a:xfrm>
          <a:off x="2946400" y="257047"/>
          <a:ext cx="1143000" cy="1143000"/>
        </a:xfrm>
        <a:prstGeom prst="ellipse">
          <a:avLst/>
        </a:prstGeom>
        <a:solidFill>
          <a:srgbClr val="7A032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{Text}</a:t>
          </a:r>
        </a:p>
      </dsp:txBody>
      <dsp:txXfrm>
        <a:off x="3113788" y="424435"/>
        <a:ext cx="808224" cy="808224"/>
      </dsp:txXfrm>
    </dsp:sp>
    <dsp:sp modelId="{C78D0567-9364-4AC5-9C5B-2EF28A458C07}">
      <dsp:nvSpPr>
        <dsp:cNvPr id="0" name=""/>
        <dsp:cNvSpPr/>
      </dsp:nvSpPr>
      <dsp:spPr>
        <a:xfrm>
          <a:off x="1270000" y="25399"/>
          <a:ext cx="3556000" cy="2844800"/>
        </a:xfrm>
        <a:prstGeom prst="funnel">
          <a:avLst/>
        </a:prstGeom>
        <a:solidFill>
          <a:schemeClr val="bg1">
            <a:alpha val="40000"/>
          </a:schemeClr>
        </a:soli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01296F-029F-4EE9-90AD-C786DEE01575}">
      <dsp:nvSpPr>
        <dsp:cNvPr id="0" name=""/>
        <dsp:cNvSpPr/>
      </dsp:nvSpPr>
      <dsp:spPr>
        <a:xfrm>
          <a:off x="1404620" y="165099"/>
          <a:ext cx="3276600" cy="1137920"/>
        </a:xfrm>
        <a:prstGeom prst="ellipse">
          <a:avLst/>
        </a:prstGeom>
        <a:solidFill>
          <a:schemeClr val="accent6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B20F15-85A6-4763-96D0-F360AC22FBF5}">
      <dsp:nvSpPr>
        <dsp:cNvPr id="0" name=""/>
        <dsp:cNvSpPr/>
      </dsp:nvSpPr>
      <dsp:spPr>
        <a:xfrm>
          <a:off x="2730500" y="2951479"/>
          <a:ext cx="635000" cy="406400"/>
        </a:xfrm>
        <a:prstGeom prst="downArrow">
          <a:avLst/>
        </a:prstGeom>
        <a:solidFill>
          <a:srgbClr val="38C98E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013079-F498-49C4-A29C-D2049015A82E}">
      <dsp:nvSpPr>
        <dsp:cNvPr id="0" name=""/>
        <dsp:cNvSpPr/>
      </dsp:nvSpPr>
      <dsp:spPr>
        <a:xfrm>
          <a:off x="1524000" y="3276600"/>
          <a:ext cx="3048000" cy="76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{Text}</a:t>
          </a:r>
        </a:p>
      </dsp:txBody>
      <dsp:txXfrm>
        <a:off x="1524000" y="3276600"/>
        <a:ext cx="3048000" cy="762000"/>
      </dsp:txXfrm>
    </dsp:sp>
    <dsp:sp modelId="{D7B32705-CEFA-4226-BAA2-23EC6936929C}">
      <dsp:nvSpPr>
        <dsp:cNvPr id="0" name=""/>
        <dsp:cNvSpPr/>
      </dsp:nvSpPr>
      <dsp:spPr>
        <a:xfrm>
          <a:off x="2595880" y="1390904"/>
          <a:ext cx="1143000" cy="1143000"/>
        </a:xfrm>
        <a:prstGeom prst="ellipse">
          <a:avLst/>
        </a:prstGeom>
        <a:solidFill>
          <a:srgbClr val="FA790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{Text}</a:t>
          </a:r>
        </a:p>
      </dsp:txBody>
      <dsp:txXfrm>
        <a:off x="2763268" y="1558292"/>
        <a:ext cx="808224" cy="808224"/>
      </dsp:txXfrm>
    </dsp:sp>
    <dsp:sp modelId="{C4193F13-29C5-4618-8CFA-87ACB6ABF80A}">
      <dsp:nvSpPr>
        <dsp:cNvPr id="0" name=""/>
        <dsp:cNvSpPr/>
      </dsp:nvSpPr>
      <dsp:spPr>
        <a:xfrm>
          <a:off x="1778000" y="533399"/>
          <a:ext cx="1143000" cy="1143000"/>
        </a:xfrm>
        <a:prstGeom prst="ellipse">
          <a:avLst/>
        </a:prstGeom>
        <a:solidFill>
          <a:srgbClr val="0499D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{Text}</a:t>
          </a:r>
        </a:p>
      </dsp:txBody>
      <dsp:txXfrm>
        <a:off x="1945388" y="700787"/>
        <a:ext cx="808224" cy="808224"/>
      </dsp:txXfrm>
    </dsp:sp>
    <dsp:sp modelId="{18F39F03-CA76-49CC-87BC-780D34569E27}">
      <dsp:nvSpPr>
        <dsp:cNvPr id="0" name=""/>
        <dsp:cNvSpPr/>
      </dsp:nvSpPr>
      <dsp:spPr>
        <a:xfrm>
          <a:off x="2946400" y="257047"/>
          <a:ext cx="1143000" cy="1143000"/>
        </a:xfrm>
        <a:prstGeom prst="ellipse">
          <a:avLst/>
        </a:prstGeom>
        <a:solidFill>
          <a:srgbClr val="7A032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{Text}</a:t>
          </a:r>
        </a:p>
      </dsp:txBody>
      <dsp:txXfrm>
        <a:off x="3113788" y="424435"/>
        <a:ext cx="808224" cy="808224"/>
      </dsp:txXfrm>
    </dsp:sp>
    <dsp:sp modelId="{C78D0567-9364-4AC5-9C5B-2EF28A458C07}">
      <dsp:nvSpPr>
        <dsp:cNvPr id="0" name=""/>
        <dsp:cNvSpPr/>
      </dsp:nvSpPr>
      <dsp:spPr>
        <a:xfrm>
          <a:off x="1270000" y="25399"/>
          <a:ext cx="3556000" cy="2844800"/>
        </a:xfrm>
        <a:prstGeom prst="funnel">
          <a:avLst/>
        </a:prstGeom>
        <a:solidFill>
          <a:schemeClr val="bg1">
            <a:alpha val="40000"/>
          </a:schemeClr>
        </a:soli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266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74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83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860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SmartArt PowerPoint Funnel – Slide Template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6EEA06E-A4C8-9A69-1294-EAC5214941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154985"/>
              </p:ext>
            </p:extLst>
          </p:nvPr>
        </p:nvGraphicFramePr>
        <p:xfrm>
          <a:off x="3048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42711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SmartArt PowerPoint Funnel – Slide Template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6B544BC-E560-0B84-3F2E-C5B85A0D49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6336780"/>
              </p:ext>
            </p:extLst>
          </p:nvPr>
        </p:nvGraphicFramePr>
        <p:xfrm>
          <a:off x="3048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72263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SmartArt PowerPoint Funnel – Slide Template</a:t>
            </a:r>
          </a:p>
        </p:txBody>
      </p:sp>
      <p:graphicFrame>
        <p:nvGraphicFramePr>
          <p:cNvPr id="3" name="Diagram 2"/>
          <p:cNvGraphicFramePr/>
          <p:nvPr/>
        </p:nvGraphicFramePr>
        <p:xfrm>
          <a:off x="3048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3710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SmartArt PowerPoint Funnel – Slide Template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6934162" y="2196745"/>
            <a:ext cx="0" cy="3610514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Diagram 3"/>
          <p:cNvGraphicFramePr/>
          <p:nvPr/>
        </p:nvGraphicFramePr>
        <p:xfrm>
          <a:off x="696036" y="162901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/>
          <p:cNvSpPr/>
          <p:nvPr/>
        </p:nvSpPr>
        <p:spPr>
          <a:xfrm>
            <a:off x="6589978" y="2368327"/>
            <a:ext cx="688368" cy="688368"/>
          </a:xfrm>
          <a:prstGeom prst="ellipse">
            <a:avLst/>
          </a:prstGeom>
          <a:solidFill>
            <a:srgbClr val="7A032D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grpSp>
        <p:nvGrpSpPr>
          <p:cNvPr id="6" name="Group 5"/>
          <p:cNvGrpSpPr/>
          <p:nvPr/>
        </p:nvGrpSpPr>
        <p:grpSpPr>
          <a:xfrm>
            <a:off x="7278346" y="2329502"/>
            <a:ext cx="3472665" cy="766019"/>
            <a:chOff x="5671335" y="2097136"/>
            <a:chExt cx="3472665" cy="766019"/>
          </a:xfrm>
        </p:grpSpPr>
        <p:sp>
          <p:nvSpPr>
            <p:cNvPr id="7" name="TextBox 6"/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noProof="1"/>
                <a:t>Your Text Here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</a:p>
          </p:txBody>
        </p:sp>
      </p:grpSp>
      <p:sp>
        <p:nvSpPr>
          <p:cNvPr id="9" name="Oval 8"/>
          <p:cNvSpPr/>
          <p:nvPr/>
        </p:nvSpPr>
        <p:spPr>
          <a:xfrm>
            <a:off x="6589978" y="3553850"/>
            <a:ext cx="688368" cy="688368"/>
          </a:xfrm>
          <a:prstGeom prst="ellipse">
            <a:avLst/>
          </a:prstGeom>
          <a:solidFill>
            <a:srgbClr val="0499D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grpSp>
        <p:nvGrpSpPr>
          <p:cNvPr id="10" name="Group 9"/>
          <p:cNvGrpSpPr/>
          <p:nvPr/>
        </p:nvGrpSpPr>
        <p:grpSpPr>
          <a:xfrm>
            <a:off x="7278346" y="3515025"/>
            <a:ext cx="3472665" cy="766019"/>
            <a:chOff x="5671335" y="3347148"/>
            <a:chExt cx="3472665" cy="766019"/>
          </a:xfrm>
        </p:grpSpPr>
        <p:sp>
          <p:nvSpPr>
            <p:cNvPr id="11" name="TextBox 10"/>
            <p:cNvSpPr txBox="1"/>
            <p:nvPr/>
          </p:nvSpPr>
          <p:spPr>
            <a:xfrm>
              <a:off x="5671335" y="3347148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noProof="1"/>
                <a:t>Your Text Here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671335" y="3651502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</a:p>
          </p:txBody>
        </p:sp>
      </p:grpSp>
      <p:sp>
        <p:nvSpPr>
          <p:cNvPr id="13" name="Oval 12"/>
          <p:cNvSpPr/>
          <p:nvPr/>
        </p:nvSpPr>
        <p:spPr>
          <a:xfrm>
            <a:off x="6589978" y="4739373"/>
            <a:ext cx="688368" cy="688368"/>
          </a:xfrm>
          <a:prstGeom prst="ellipse">
            <a:avLst/>
          </a:prstGeom>
          <a:solidFill>
            <a:srgbClr val="FCAF67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grpSp>
        <p:nvGrpSpPr>
          <p:cNvPr id="14" name="Group 13"/>
          <p:cNvGrpSpPr/>
          <p:nvPr/>
        </p:nvGrpSpPr>
        <p:grpSpPr>
          <a:xfrm>
            <a:off x="7278346" y="4700548"/>
            <a:ext cx="3472665" cy="766019"/>
            <a:chOff x="5671335" y="4468536"/>
            <a:chExt cx="3472665" cy="766019"/>
          </a:xfrm>
        </p:grpSpPr>
        <p:sp>
          <p:nvSpPr>
            <p:cNvPr id="15" name="TextBox 14"/>
            <p:cNvSpPr txBox="1"/>
            <p:nvPr/>
          </p:nvSpPr>
          <p:spPr>
            <a:xfrm>
              <a:off x="5671335" y="44685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noProof="1"/>
                <a:t>Your Text Here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671335" y="47728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</a:p>
          </p:txBody>
        </p:sp>
      </p:grpSp>
      <p:sp>
        <p:nvSpPr>
          <p:cNvPr id="17" name="Rectangle 16"/>
          <p:cNvSpPr/>
          <p:nvPr/>
        </p:nvSpPr>
        <p:spPr>
          <a:xfrm>
            <a:off x="6179011" y="118850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noProof="1"/>
              <a:t>Diceret scaevola pro ne, nostro reprehendunt no vis, illum utinam omittam usu eu. Vim volumus neglegentur te, aeque mollis vel ne. </a:t>
            </a:r>
          </a:p>
        </p:txBody>
      </p:sp>
    </p:spTree>
    <p:extLst>
      <p:ext uri="{BB962C8B-B14F-4D97-AF65-F5344CB8AC3E}">
        <p14:creationId xmlns:p14="http://schemas.microsoft.com/office/powerpoint/2010/main" val="3065407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250</Words>
  <Application>Microsoft Office PowerPoint</Application>
  <PresentationFormat>Widescreen</PresentationFormat>
  <Paragraphs>38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SmartArt PowerPoint Funnel – Slide Template</vt:lpstr>
      <vt:lpstr>SmartArt PowerPoint Funnel – Slide Template</vt:lpstr>
      <vt:lpstr>SmartArt PowerPoint Funnel – Slide Template</vt:lpstr>
      <vt:lpstr>SmartArt PowerPoint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2026-02-17T23:59:37Z</dcterms:modified>
  <cp:category>Charts &amp; Diagrams</cp:category>
</cp:coreProperties>
</file>