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6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000000"/>
    <a:srgbClr val="F1EFF0"/>
    <a:srgbClr val="595959"/>
    <a:srgbClr val="404040"/>
    <a:srgbClr val="9265B8"/>
    <a:srgbClr val="38C98E"/>
    <a:srgbClr val="FBB321"/>
    <a:srgbClr val="FA7902"/>
    <a:srgbClr val="0B4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84" y="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2" descr="Creative Commons Licens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53459"/>
            <a:ext cx="6286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0163" y="7062984"/>
            <a:ext cx="5276850" cy="27622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www.</a:t>
            </a:r>
            <a:r>
              <a:rPr lang="en-US" sz="2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presentationgo</a:t>
            </a:r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.com</a:t>
            </a:r>
            <a:endParaRPr lang="en-US" sz="24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Plans &amp; Pricing - </a:t>
            </a:r>
            <a:r>
              <a:rPr lang="en-US" dirty="0" smtClean="0"/>
              <a:t>5 </a:t>
            </a:r>
            <a:r>
              <a:rPr lang="en-US" dirty="0" smtClean="0"/>
              <a:t>options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874958" y="2270604"/>
            <a:ext cx="1785442" cy="2316791"/>
            <a:chOff x="2005001" y="2099661"/>
            <a:chExt cx="1875018" cy="2433025"/>
          </a:xfrm>
        </p:grpSpPr>
        <p:sp>
          <p:nvSpPr>
            <p:cNvPr id="14" name="Rounded Rectangle 13"/>
            <p:cNvSpPr/>
            <p:nvPr/>
          </p:nvSpPr>
          <p:spPr>
            <a:xfrm>
              <a:off x="2005001" y="2099661"/>
              <a:ext cx="1875018" cy="243302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201075" y="2304735"/>
              <a:ext cx="1504302" cy="201806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 smtClean="0"/>
                <a:t>Basic</a:t>
              </a:r>
            </a:p>
            <a:p>
              <a:pPr algn="ctr"/>
              <a:endParaRPr lang="en-US" sz="14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Feature 1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/>
                <a:t>Feature </a:t>
              </a:r>
              <a:r>
                <a:rPr lang="en-US" sz="1200" dirty="0" smtClean="0"/>
                <a:t>2</a:t>
              </a:r>
              <a:endParaRPr lang="en-US" sz="1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/>
                <a:t>Feature </a:t>
              </a:r>
              <a:r>
                <a:rPr lang="en-US" sz="1200" dirty="0" smtClean="0"/>
                <a:t>3</a:t>
              </a:r>
              <a:endParaRPr lang="en-US" sz="1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/>
                <a:t>Feature </a:t>
              </a:r>
              <a:r>
                <a:rPr lang="en-US" sz="1200" dirty="0" smtClean="0"/>
                <a:t>4</a:t>
              </a:r>
              <a:endParaRPr lang="en-US" sz="1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/>
                <a:t>Feature </a:t>
              </a:r>
              <a:r>
                <a:rPr lang="en-US" sz="1200" dirty="0" smtClean="0"/>
                <a:t>5</a:t>
              </a:r>
              <a:endParaRPr lang="en-US" sz="1200" dirty="0"/>
            </a:p>
            <a:p>
              <a:pPr algn="ctr"/>
              <a:endParaRPr lang="en-US" sz="1400" dirty="0" smtClean="0"/>
            </a:p>
            <a:p>
              <a:pPr algn="ctr"/>
              <a:r>
                <a:rPr lang="en-US" sz="1400" b="1" dirty="0" smtClean="0"/>
                <a:t>Price </a:t>
              </a:r>
              <a:r>
                <a:rPr lang="id-ID" sz="1400" b="1" spc="-150" dirty="0" smtClean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$</a:t>
              </a:r>
              <a:r>
                <a:rPr lang="id-ID" sz="1400" b="1" spc="-15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 $</a:t>
              </a:r>
              <a:endParaRPr lang="en-US" sz="1400" b="1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872173" y="4361742"/>
              <a:ext cx="133501" cy="132001"/>
              <a:chOff x="4446940" y="5280381"/>
              <a:chExt cx="237363" cy="234696"/>
            </a:xfrm>
          </p:grpSpPr>
          <p:sp>
            <p:nvSpPr>
              <p:cNvPr id="18" name="Oval 17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</p:grpSp>
        <p:sp>
          <p:nvSpPr>
            <p:cNvPr id="17" name="Freeform 16"/>
            <p:cNvSpPr/>
            <p:nvPr/>
          </p:nvSpPr>
          <p:spPr>
            <a:xfrm>
              <a:off x="2574972" y="2113056"/>
              <a:ext cx="1291654" cy="1634682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483600" y="2270604"/>
            <a:ext cx="1785442" cy="2316791"/>
            <a:chOff x="5261742" y="2099661"/>
            <a:chExt cx="1875018" cy="2433025"/>
          </a:xfrm>
        </p:grpSpPr>
        <p:sp>
          <p:nvSpPr>
            <p:cNvPr id="21" name="Rounded Rectangle 20"/>
            <p:cNvSpPr/>
            <p:nvPr/>
          </p:nvSpPr>
          <p:spPr>
            <a:xfrm>
              <a:off x="5261742" y="2099661"/>
              <a:ext cx="1875018" cy="243302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57815" y="2304735"/>
              <a:ext cx="1504302" cy="201806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dirty="0" smtClean="0"/>
                <a:t>Expert</a:t>
              </a:r>
              <a:endParaRPr lang="en-US" dirty="0">
                <a:solidFill>
                  <a:prstClr val="white"/>
                </a:solidFill>
              </a:endParaRPr>
            </a:p>
            <a:p>
              <a:pPr lvl="0" algn="ctr"/>
              <a:endParaRPr lang="en-US" sz="1400" dirty="0">
                <a:solidFill>
                  <a:prstClr val="white"/>
                </a:solidFill>
              </a:endParaRP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1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2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3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4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5</a:t>
              </a:r>
            </a:p>
            <a:p>
              <a:pPr lvl="0" algn="ctr"/>
              <a:endParaRPr lang="en-US" sz="1400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sz="1400" b="1" dirty="0">
                  <a:solidFill>
                    <a:prstClr val="white"/>
                  </a:solidFill>
                </a:rPr>
                <a:t>Price </a:t>
              </a:r>
              <a:r>
                <a:rPr lang="id-ID" sz="1400" b="1" spc="-150" dirty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 $</a:t>
              </a:r>
              <a:endParaRPr lang="en-US" sz="1400" b="1" dirty="0">
                <a:solidFill>
                  <a:prstClr val="white"/>
                </a:solidFill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6128914" y="4361742"/>
              <a:ext cx="133501" cy="132001"/>
              <a:chOff x="4446940" y="5280381"/>
              <a:chExt cx="237363" cy="234696"/>
            </a:xfrm>
          </p:grpSpPr>
          <p:sp>
            <p:nvSpPr>
              <p:cNvPr id="25" name="Oval 24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</p:grpSp>
        <p:sp>
          <p:nvSpPr>
            <p:cNvPr id="24" name="Freeform 23"/>
            <p:cNvSpPr/>
            <p:nvPr/>
          </p:nvSpPr>
          <p:spPr>
            <a:xfrm>
              <a:off x="5831712" y="2113056"/>
              <a:ext cx="1291654" cy="1634682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287921" y="2270604"/>
            <a:ext cx="1785442" cy="2316791"/>
            <a:chOff x="7157680" y="2102235"/>
            <a:chExt cx="1875018" cy="2433025"/>
          </a:xfrm>
        </p:grpSpPr>
        <p:sp>
          <p:nvSpPr>
            <p:cNvPr id="32" name="Rounded Rectangle 31"/>
            <p:cNvSpPr/>
            <p:nvPr/>
          </p:nvSpPr>
          <p:spPr>
            <a:xfrm>
              <a:off x="7157680" y="2102235"/>
              <a:ext cx="1875018" cy="243302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353752" y="2307309"/>
              <a:ext cx="1504302" cy="2018063"/>
            </a:xfrm>
            <a:prstGeom prst="rect">
              <a:avLst/>
            </a:prstGeom>
            <a:solidFill>
              <a:srgbClr val="7A0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dirty="0" smtClean="0"/>
                <a:t>Premium</a:t>
              </a:r>
              <a:endParaRPr lang="en-US" dirty="0">
                <a:solidFill>
                  <a:prstClr val="white"/>
                </a:solidFill>
              </a:endParaRPr>
            </a:p>
            <a:p>
              <a:pPr lvl="0" algn="ctr"/>
              <a:endParaRPr lang="en-US" sz="1400" dirty="0">
                <a:solidFill>
                  <a:prstClr val="white"/>
                </a:solidFill>
              </a:endParaRP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1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2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3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4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white"/>
                  </a:solidFill>
                </a:rPr>
                <a:t>Feature 5</a:t>
              </a:r>
            </a:p>
            <a:p>
              <a:pPr lvl="0" algn="ctr"/>
              <a:endParaRPr lang="en-US" sz="1400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sz="1400" b="1" dirty="0">
                  <a:solidFill>
                    <a:prstClr val="white"/>
                  </a:solidFill>
                </a:rPr>
                <a:t>Price </a:t>
              </a:r>
              <a:r>
                <a:rPr lang="id-ID" sz="1400" b="1" spc="-150" dirty="0">
                  <a:solidFill>
                    <a:prstClr val="white"/>
                  </a:solidFill>
                  <a:ea typeface="Open Sans" pitchFamily="34" charset="0"/>
                  <a:cs typeface="Open Sans" pitchFamily="34" charset="0"/>
                </a:rPr>
                <a:t>$ $</a:t>
              </a:r>
              <a:endParaRPr lang="en-US" sz="1400" b="1" dirty="0">
                <a:solidFill>
                  <a:prstClr val="white"/>
                </a:solidFill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8024851" y="4364315"/>
              <a:ext cx="133501" cy="132001"/>
              <a:chOff x="4446940" y="5280381"/>
              <a:chExt cx="237363" cy="234696"/>
            </a:xfrm>
          </p:grpSpPr>
          <p:sp>
            <p:nvSpPr>
              <p:cNvPr id="35" name="Oval 34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</p:grpSp>
        <p:sp>
          <p:nvSpPr>
            <p:cNvPr id="37" name="Freeform 36"/>
            <p:cNvSpPr/>
            <p:nvPr/>
          </p:nvSpPr>
          <p:spPr>
            <a:xfrm>
              <a:off x="7727650" y="2115630"/>
              <a:ext cx="1291654" cy="1634682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0637" y="2270604"/>
            <a:ext cx="1785442" cy="2316791"/>
            <a:chOff x="111301" y="2099661"/>
            <a:chExt cx="1875018" cy="2433025"/>
          </a:xfrm>
        </p:grpSpPr>
        <p:sp>
          <p:nvSpPr>
            <p:cNvPr id="29" name="Rounded Rectangle 28"/>
            <p:cNvSpPr/>
            <p:nvPr/>
          </p:nvSpPr>
          <p:spPr>
            <a:xfrm>
              <a:off x="111301" y="2099661"/>
              <a:ext cx="1875018" cy="243302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07373" y="2304735"/>
              <a:ext cx="1504302" cy="20180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dirty="0" smtClean="0"/>
                <a:t>Free</a:t>
              </a:r>
            </a:p>
            <a:p>
              <a:pPr lvl="0" algn="ctr"/>
              <a:endParaRPr lang="en-US" sz="1400" dirty="0">
                <a:solidFill>
                  <a:prstClr val="white"/>
                </a:solidFill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/>
                <a:t>Feature 1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/>
                <a:t>Feature 2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/>
                <a:t>Feature 3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/>
                <a:t>Feature 4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200" dirty="0"/>
                <a:t>Feature 5</a:t>
              </a:r>
            </a:p>
            <a:p>
              <a:pPr lvl="0" algn="ctr"/>
              <a:endParaRPr lang="en-US" sz="1400" dirty="0">
                <a:solidFill>
                  <a:prstClr val="white"/>
                </a:solidFill>
              </a:endParaRPr>
            </a:p>
            <a:p>
              <a:pPr lvl="0" algn="ctr"/>
              <a:r>
                <a:rPr lang="en-US" sz="1400" b="1" dirty="0" smtClean="0">
                  <a:solidFill>
                    <a:prstClr val="white"/>
                  </a:solidFill>
                </a:rPr>
                <a:t>Free</a:t>
              </a:r>
              <a:endParaRPr lang="en-US" sz="1400" b="1" dirty="0">
                <a:solidFill>
                  <a:prstClr val="white"/>
                </a:solidFill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978472" y="4361741"/>
              <a:ext cx="133501" cy="132001"/>
              <a:chOff x="4446940" y="5280381"/>
              <a:chExt cx="237363" cy="234696"/>
            </a:xfrm>
          </p:grpSpPr>
          <p:sp>
            <p:nvSpPr>
              <p:cNvPr id="38" name="Oval 37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</p:grpSp>
        <p:sp>
          <p:nvSpPr>
            <p:cNvPr id="41" name="Freeform 40"/>
            <p:cNvSpPr/>
            <p:nvPr/>
          </p:nvSpPr>
          <p:spPr>
            <a:xfrm>
              <a:off x="681271" y="2113056"/>
              <a:ext cx="1291654" cy="1634682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679279" y="2270604"/>
            <a:ext cx="1785442" cy="2316791"/>
            <a:chOff x="5261742" y="2099661"/>
            <a:chExt cx="1875018" cy="2433025"/>
          </a:xfrm>
        </p:grpSpPr>
        <p:sp>
          <p:nvSpPr>
            <p:cNvPr id="42" name="Rounded Rectangle 41"/>
            <p:cNvSpPr/>
            <p:nvPr/>
          </p:nvSpPr>
          <p:spPr>
            <a:xfrm>
              <a:off x="5261742" y="2099661"/>
              <a:ext cx="1875018" cy="243302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457815" y="2304735"/>
              <a:ext cx="1504302" cy="20180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r>
                <a:rPr 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Standard</a:t>
              </a: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lvl="0" algn="ctr"/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1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2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3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4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Feature 5</a:t>
              </a:r>
            </a:p>
            <a:p>
              <a:pPr lvl="0" algn="ctr"/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lvl="0" algn="ctr"/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Price </a:t>
              </a:r>
              <a:r>
                <a:rPr lang="id-ID" sz="1400" b="1" spc="-15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Open Sans" pitchFamily="34" charset="0"/>
                  <a:cs typeface="Open Sans" pitchFamily="34" charset="0"/>
                </a:rPr>
                <a:t>$ $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6128914" y="4361742"/>
              <a:ext cx="133501" cy="132001"/>
              <a:chOff x="4446940" y="5280381"/>
              <a:chExt cx="237363" cy="234696"/>
            </a:xfrm>
          </p:grpSpPr>
          <p:sp>
            <p:nvSpPr>
              <p:cNvPr id="46" name="Oval 45"/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chemeClr val="tx1"/>
                  </a:gs>
                  <a:gs pos="73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5831712" y="2113056"/>
              <a:ext cx="1291654" cy="1634682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008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892</TotalTime>
  <Words>74</Words>
  <PresentationFormat>On-screen Show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Custom Design</vt:lpstr>
      <vt:lpstr>Plans &amp; Pricing - 5 options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Plans &amp; Pricing for PowerPoint</dc:title>
  <dc:creator>PresentationGo.com</dc:creator>
  <dcterms:created xsi:type="dcterms:W3CDTF">2014-11-26T05:14:11Z</dcterms:created>
  <dcterms:modified xsi:type="dcterms:W3CDTF">2015-01-14T19:03:06Z</dcterms:modified>
</cp:coreProperties>
</file>