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Plans &amp; Pricing - 5 options – Slide Template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C22965B-521A-DEEF-06B6-1B4CFAB53FDB}"/>
              </a:ext>
            </a:extLst>
          </p:cNvPr>
          <p:cNvGrpSpPr/>
          <p:nvPr/>
        </p:nvGrpSpPr>
        <p:grpSpPr>
          <a:xfrm>
            <a:off x="2527219" y="1913442"/>
            <a:ext cx="2335939" cy="3031116"/>
            <a:chOff x="3005303" y="1913442"/>
            <a:chExt cx="2335939" cy="3031116"/>
          </a:xfrm>
        </p:grpSpPr>
        <p:sp>
          <p:nvSpPr>
            <p:cNvPr id="39" name="Rounded Rectangle 69">
              <a:extLst>
                <a:ext uri="{FF2B5EF4-FFF2-40B4-BE49-F238E27FC236}">
                  <a16:creationId xmlns:a16="http://schemas.microsoft.com/office/drawing/2014/main" id="{35D44DA2-84F6-0DA3-036C-2DFFF68B2C91}"/>
                </a:ext>
              </a:extLst>
            </p:cNvPr>
            <p:cNvSpPr/>
            <p:nvPr/>
          </p:nvSpPr>
          <p:spPr>
            <a:xfrm>
              <a:off x="3005303" y="1913442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A70B847-47A5-A5A7-2510-EF0DCE32CEDC}"/>
                </a:ext>
              </a:extLst>
            </p:cNvPr>
            <p:cNvSpPr/>
            <p:nvPr/>
          </p:nvSpPr>
          <p:spPr>
            <a:xfrm>
              <a:off x="3249576" y="2168927"/>
              <a:ext cx="1874092" cy="2514147"/>
            </a:xfrm>
            <a:prstGeom prst="rect">
              <a:avLst/>
            </a:prstGeom>
            <a:solidFill>
              <a:srgbClr val="44546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Basic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0732347-BC27-6B3B-8324-CEE05288A108}"/>
                </a:ext>
              </a:extLst>
            </p:cNvPr>
            <p:cNvGrpSpPr/>
            <p:nvPr/>
          </p:nvGrpSpPr>
          <p:grpSpPr>
            <a:xfrm>
              <a:off x="4085645" y="4731591"/>
              <a:ext cx="166319" cy="164450"/>
              <a:chOff x="4446940" y="5280381"/>
              <a:chExt cx="237363" cy="234696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8E0AEE33-82D3-08F8-3831-89A33F5A9F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Rounded Rectangle 93">
                <a:extLst>
                  <a:ext uri="{FF2B5EF4-FFF2-40B4-BE49-F238E27FC236}">
                    <a16:creationId xmlns:a16="http://schemas.microsoft.com/office/drawing/2014/main" id="{8F5AE91F-97DB-B62B-4E55-2DE47F429679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2" name="Freeform 72">
              <a:extLst>
                <a:ext uri="{FF2B5EF4-FFF2-40B4-BE49-F238E27FC236}">
                  <a16:creationId xmlns:a16="http://schemas.microsoft.com/office/drawing/2014/main" id="{E297343B-1CE6-008D-3A72-3F1A170FDE04}"/>
                </a:ext>
              </a:extLst>
            </p:cNvPr>
            <p:cNvSpPr/>
            <p:nvPr/>
          </p:nvSpPr>
          <p:spPr>
            <a:xfrm>
              <a:off x="3715385" y="1930129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9C6F0F-B11A-3D19-F702-75ECE43D877F}"/>
              </a:ext>
            </a:extLst>
          </p:cNvPr>
          <p:cNvGrpSpPr/>
          <p:nvPr/>
        </p:nvGrpSpPr>
        <p:grpSpPr>
          <a:xfrm>
            <a:off x="7319097" y="1913442"/>
            <a:ext cx="2335939" cy="3031116"/>
            <a:chOff x="7062622" y="1913442"/>
            <a:chExt cx="2335939" cy="3031116"/>
          </a:xfrm>
        </p:grpSpPr>
        <p:sp>
          <p:nvSpPr>
            <p:cNvPr id="46" name="Rounded Rectangle 73">
              <a:extLst>
                <a:ext uri="{FF2B5EF4-FFF2-40B4-BE49-F238E27FC236}">
                  <a16:creationId xmlns:a16="http://schemas.microsoft.com/office/drawing/2014/main" id="{278D1E24-2A86-9F28-404D-5E9F7393590D}"/>
                </a:ext>
              </a:extLst>
            </p:cNvPr>
            <p:cNvSpPr/>
            <p:nvPr/>
          </p:nvSpPr>
          <p:spPr>
            <a:xfrm>
              <a:off x="7062622" y="1913442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5F130FF-6679-23FC-58E9-385E99A9BE8A}"/>
                </a:ext>
              </a:extLst>
            </p:cNvPr>
            <p:cNvSpPr/>
            <p:nvPr/>
          </p:nvSpPr>
          <p:spPr>
            <a:xfrm>
              <a:off x="7306894" y="2168927"/>
              <a:ext cx="1874092" cy="2514147"/>
            </a:xfrm>
            <a:prstGeom prst="rect">
              <a:avLst/>
            </a:prstGeom>
            <a:solidFill>
              <a:srgbClr val="70AD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Expert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0D015003-B266-8737-EBC4-B00AB038FD40}"/>
                </a:ext>
              </a:extLst>
            </p:cNvPr>
            <p:cNvGrpSpPr/>
            <p:nvPr/>
          </p:nvGrpSpPr>
          <p:grpSpPr>
            <a:xfrm>
              <a:off x="8142964" y="4731591"/>
              <a:ext cx="166319" cy="164450"/>
              <a:chOff x="4446940" y="5280381"/>
              <a:chExt cx="237363" cy="234696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980B3918-0C6B-EA0A-4F14-F0AFC681D7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Rounded Rectangle 91">
                <a:extLst>
                  <a:ext uri="{FF2B5EF4-FFF2-40B4-BE49-F238E27FC236}">
                    <a16:creationId xmlns:a16="http://schemas.microsoft.com/office/drawing/2014/main" id="{C446557A-8E72-244A-0AEA-88A5D213CADA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9" name="Freeform 76">
              <a:extLst>
                <a:ext uri="{FF2B5EF4-FFF2-40B4-BE49-F238E27FC236}">
                  <a16:creationId xmlns:a16="http://schemas.microsoft.com/office/drawing/2014/main" id="{5179AEC2-0770-A094-9691-36184738EA44}"/>
                </a:ext>
              </a:extLst>
            </p:cNvPr>
            <p:cNvSpPr/>
            <p:nvPr/>
          </p:nvSpPr>
          <p:spPr>
            <a:xfrm>
              <a:off x="7772704" y="1930129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7D4FC53-FE11-0379-55F8-BDE397119F85}"/>
              </a:ext>
            </a:extLst>
          </p:cNvPr>
          <p:cNvGrpSpPr/>
          <p:nvPr/>
        </p:nvGrpSpPr>
        <p:grpSpPr>
          <a:xfrm>
            <a:off x="9715035" y="1913442"/>
            <a:ext cx="2335939" cy="3031116"/>
            <a:chOff x="9424623" y="1916648"/>
            <a:chExt cx="2335939" cy="3031116"/>
          </a:xfrm>
        </p:grpSpPr>
        <p:sp>
          <p:nvSpPr>
            <p:cNvPr id="53" name="Rounded Rectangle 78">
              <a:extLst>
                <a:ext uri="{FF2B5EF4-FFF2-40B4-BE49-F238E27FC236}">
                  <a16:creationId xmlns:a16="http://schemas.microsoft.com/office/drawing/2014/main" id="{FE492FB5-FB8F-BC10-CC33-0F2FC7BB77FB}"/>
                </a:ext>
              </a:extLst>
            </p:cNvPr>
            <p:cNvSpPr/>
            <p:nvPr/>
          </p:nvSpPr>
          <p:spPr>
            <a:xfrm>
              <a:off x="9424623" y="1916648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E53D12C-078F-A354-15D9-62ED8397D007}"/>
                </a:ext>
              </a:extLst>
            </p:cNvPr>
            <p:cNvSpPr/>
            <p:nvPr/>
          </p:nvSpPr>
          <p:spPr>
            <a:xfrm>
              <a:off x="9668894" y="2172134"/>
              <a:ext cx="1874092" cy="2514147"/>
            </a:xfrm>
            <a:prstGeom prst="rect">
              <a:avLst/>
            </a:prstGeom>
            <a:solidFill>
              <a:srgbClr val="7A03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Premium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725B2E6-CD64-B996-756B-5A3FA0CC2B39}"/>
                </a:ext>
              </a:extLst>
            </p:cNvPr>
            <p:cNvGrpSpPr/>
            <p:nvPr/>
          </p:nvGrpSpPr>
          <p:grpSpPr>
            <a:xfrm>
              <a:off x="10504964" y="4734797"/>
              <a:ext cx="166319" cy="164450"/>
              <a:chOff x="4446940" y="5280381"/>
              <a:chExt cx="237363" cy="234696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1E5ECCCB-3317-4DB9-642F-7C86C57843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" name="Rounded Rectangle 83">
                <a:extLst>
                  <a:ext uri="{FF2B5EF4-FFF2-40B4-BE49-F238E27FC236}">
                    <a16:creationId xmlns:a16="http://schemas.microsoft.com/office/drawing/2014/main" id="{115EF526-AD32-DEA8-A204-C386CEF2F5DA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6" name="Freeform 81">
              <a:extLst>
                <a:ext uri="{FF2B5EF4-FFF2-40B4-BE49-F238E27FC236}">
                  <a16:creationId xmlns:a16="http://schemas.microsoft.com/office/drawing/2014/main" id="{B18C08C1-90FC-31F6-586A-356E948CD4D1}"/>
                </a:ext>
              </a:extLst>
            </p:cNvPr>
            <p:cNvSpPr/>
            <p:nvPr/>
          </p:nvSpPr>
          <p:spPr>
            <a:xfrm>
              <a:off x="10134704" y="1933336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2DEBF634-1FA8-2531-23EF-C7CFBF7BF03C}"/>
              </a:ext>
            </a:extLst>
          </p:cNvPr>
          <p:cNvGrpSpPr/>
          <p:nvPr/>
        </p:nvGrpSpPr>
        <p:grpSpPr>
          <a:xfrm>
            <a:off x="131280" y="1913442"/>
            <a:ext cx="2335939" cy="3031116"/>
            <a:chOff x="636156" y="1913442"/>
            <a:chExt cx="2335939" cy="3031116"/>
          </a:xfrm>
        </p:grpSpPr>
        <p:sp>
          <p:nvSpPr>
            <p:cNvPr id="60" name="Rounded Rectangle 94">
              <a:extLst>
                <a:ext uri="{FF2B5EF4-FFF2-40B4-BE49-F238E27FC236}">
                  <a16:creationId xmlns:a16="http://schemas.microsoft.com/office/drawing/2014/main" id="{A8CC347D-0F44-038E-2E78-95A0BC8165A0}"/>
                </a:ext>
              </a:extLst>
            </p:cNvPr>
            <p:cNvSpPr/>
            <p:nvPr/>
          </p:nvSpPr>
          <p:spPr>
            <a:xfrm>
              <a:off x="636156" y="1913442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D4863FD-97AA-B220-AB71-6B28F24FEFC5}"/>
                </a:ext>
              </a:extLst>
            </p:cNvPr>
            <p:cNvSpPr/>
            <p:nvPr/>
          </p:nvSpPr>
          <p:spPr>
            <a:xfrm>
              <a:off x="880427" y="2168928"/>
              <a:ext cx="1874092" cy="2514147"/>
            </a:xfrm>
            <a:prstGeom prst="rect">
              <a:avLst/>
            </a:prstGeom>
            <a:solidFill>
              <a:srgbClr val="5B9BD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Free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Free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8431CA61-0B25-8CBE-A6C1-9317CAE28AFD}"/>
                </a:ext>
              </a:extLst>
            </p:cNvPr>
            <p:cNvGrpSpPr/>
            <p:nvPr/>
          </p:nvGrpSpPr>
          <p:grpSpPr>
            <a:xfrm>
              <a:off x="1716497" y="4731591"/>
              <a:ext cx="166319" cy="164450"/>
              <a:chOff x="4446940" y="5280381"/>
              <a:chExt cx="237363" cy="234696"/>
            </a:xfrm>
          </p:grpSpPr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9B0F2662-1D09-EF83-170C-4491A99AD5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Rounded Rectangle 98">
                <a:extLst>
                  <a:ext uri="{FF2B5EF4-FFF2-40B4-BE49-F238E27FC236}">
                    <a16:creationId xmlns:a16="http://schemas.microsoft.com/office/drawing/2014/main" id="{03F1EF3A-77B5-07B1-F013-72ED7028D97E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63" name="Freeform 99">
              <a:extLst>
                <a:ext uri="{FF2B5EF4-FFF2-40B4-BE49-F238E27FC236}">
                  <a16:creationId xmlns:a16="http://schemas.microsoft.com/office/drawing/2014/main" id="{04CD66D8-2749-5E82-885C-CD311E19D7BF}"/>
                </a:ext>
              </a:extLst>
            </p:cNvPr>
            <p:cNvSpPr/>
            <p:nvPr/>
          </p:nvSpPr>
          <p:spPr>
            <a:xfrm>
              <a:off x="1346237" y="1930130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C0447A1-9114-6BAF-D8CB-72868D49770D}"/>
              </a:ext>
            </a:extLst>
          </p:cNvPr>
          <p:cNvGrpSpPr/>
          <p:nvPr/>
        </p:nvGrpSpPr>
        <p:grpSpPr>
          <a:xfrm>
            <a:off x="4923158" y="1913442"/>
            <a:ext cx="2335939" cy="3031116"/>
            <a:chOff x="7062622" y="1913442"/>
            <a:chExt cx="2335939" cy="3031116"/>
          </a:xfrm>
        </p:grpSpPr>
        <p:sp>
          <p:nvSpPr>
            <p:cNvPr id="67" name="Rounded Rectangle 38">
              <a:extLst>
                <a:ext uri="{FF2B5EF4-FFF2-40B4-BE49-F238E27FC236}">
                  <a16:creationId xmlns:a16="http://schemas.microsoft.com/office/drawing/2014/main" id="{BFDFEAAC-EB84-5B04-AE34-F203AEB21721}"/>
                </a:ext>
              </a:extLst>
            </p:cNvPr>
            <p:cNvSpPr/>
            <p:nvPr/>
          </p:nvSpPr>
          <p:spPr>
            <a:xfrm>
              <a:off x="7062622" y="1913442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CDA3A71-F374-1217-61DA-07C6BCE1CD35}"/>
                </a:ext>
              </a:extLst>
            </p:cNvPr>
            <p:cNvSpPr/>
            <p:nvPr/>
          </p:nvSpPr>
          <p:spPr>
            <a:xfrm>
              <a:off x="7306894" y="2168927"/>
              <a:ext cx="1874092" cy="2514147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Standard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D0E43AE7-9A5B-B885-60BB-9EC717FC3507}"/>
                </a:ext>
              </a:extLst>
            </p:cNvPr>
            <p:cNvGrpSpPr/>
            <p:nvPr/>
          </p:nvGrpSpPr>
          <p:grpSpPr>
            <a:xfrm>
              <a:off x="8142964" y="4731591"/>
              <a:ext cx="166319" cy="164450"/>
              <a:chOff x="4446940" y="5280381"/>
              <a:chExt cx="237363" cy="234696"/>
            </a:xfrm>
          </p:grpSpPr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AAD2C854-8609-C362-B26D-B0ABAE0B61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Rounded Rectangle 43">
                <a:extLst>
                  <a:ext uri="{FF2B5EF4-FFF2-40B4-BE49-F238E27FC236}">
                    <a16:creationId xmlns:a16="http://schemas.microsoft.com/office/drawing/2014/main" id="{F3402840-47D6-1350-84CA-2C672C3215C6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0" name="Freeform 41">
              <a:extLst>
                <a:ext uri="{FF2B5EF4-FFF2-40B4-BE49-F238E27FC236}">
                  <a16:creationId xmlns:a16="http://schemas.microsoft.com/office/drawing/2014/main" id="{972EEB0E-BEE4-A769-E114-92DB09C5F2FF}"/>
                </a:ext>
              </a:extLst>
            </p:cNvPr>
            <p:cNvSpPr/>
            <p:nvPr/>
          </p:nvSpPr>
          <p:spPr>
            <a:xfrm>
              <a:off x="7772704" y="1930129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121</Words>
  <Application>Microsoft Office PowerPoint</Application>
  <PresentationFormat>Widescreen</PresentationFormat>
  <Paragraphs>51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Plans &amp; Pricing - 5 options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 Pricing Plans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2026-02-17T23:51:36Z</dcterms:modified>
  <cp:category>Charts &amp; Diagrams;Text &amp; Tables</cp:category>
</cp:coreProperties>
</file>