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6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000000"/>
    <a:srgbClr val="F1EFF0"/>
    <a:srgbClr val="595959"/>
    <a:srgbClr val="404040"/>
    <a:srgbClr val="9265B8"/>
    <a:srgbClr val="38C98E"/>
    <a:srgbClr val="FBB321"/>
    <a:srgbClr val="FA7902"/>
    <a:srgbClr val="0B4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84" y="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2" descr="Creative Commons Licens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53459"/>
            <a:ext cx="6286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0163" y="7062984"/>
            <a:ext cx="5276850" cy="27622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www.</a:t>
            </a:r>
            <a:r>
              <a:rPr lang="en-US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presentationgo</a:t>
            </a:r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en-US" sz="24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 &amp; Pricing - </a:t>
            </a:r>
            <a:r>
              <a:rPr lang="en-US" dirty="0" smtClean="0"/>
              <a:t>5 </a:t>
            </a:r>
            <a:r>
              <a:rPr lang="en-US" dirty="0" smtClean="0"/>
              <a:t>options with focus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011265" y="2099661"/>
            <a:ext cx="1875018" cy="2433025"/>
            <a:chOff x="2005001" y="2099661"/>
            <a:chExt cx="1875018" cy="2433025"/>
          </a:xfrm>
        </p:grpSpPr>
        <p:sp>
          <p:nvSpPr>
            <p:cNvPr id="14" name="Rounded Rectangle 13"/>
            <p:cNvSpPr/>
            <p:nvPr/>
          </p:nvSpPr>
          <p:spPr>
            <a:xfrm>
              <a:off x="2005001" y="2099661"/>
              <a:ext cx="1875018" cy="243302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201075" y="2304735"/>
              <a:ext cx="1504302" cy="201806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 smtClean="0"/>
                <a:t>Basic</a:t>
              </a:r>
            </a:p>
            <a:p>
              <a:pPr algn="ctr"/>
              <a:endParaRPr lang="en-US" sz="14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Feature 1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</a:t>
              </a:r>
              <a:r>
                <a:rPr lang="en-US" sz="1200" dirty="0" smtClean="0"/>
                <a:t>2</a:t>
              </a:r>
              <a:endParaRPr lang="en-US" sz="1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</a:t>
              </a:r>
              <a:r>
                <a:rPr lang="en-US" sz="1200" dirty="0" smtClean="0"/>
                <a:t>3</a:t>
              </a:r>
              <a:endParaRPr lang="en-US" sz="1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</a:t>
              </a:r>
              <a:r>
                <a:rPr lang="en-US" sz="1200" dirty="0" smtClean="0"/>
                <a:t>4</a:t>
              </a:r>
              <a:endParaRPr lang="en-US" sz="1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</a:t>
              </a:r>
              <a:r>
                <a:rPr lang="en-US" sz="1200" dirty="0" smtClean="0"/>
                <a:t>5</a:t>
              </a:r>
              <a:endParaRPr lang="en-US" sz="1200" dirty="0"/>
            </a:p>
            <a:p>
              <a:pPr algn="ctr"/>
              <a:endParaRPr lang="en-US" sz="1400" dirty="0" smtClean="0"/>
            </a:p>
            <a:p>
              <a:pPr algn="ctr"/>
              <a:r>
                <a:rPr lang="en-US" sz="1400" b="1" dirty="0" smtClean="0"/>
                <a:t>Price </a:t>
              </a:r>
              <a:r>
                <a:rPr lang="id-ID" sz="1400" b="1" spc="-150" dirty="0" smtClean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r>
                <a:rPr lang="id-ID" sz="1400" b="1" spc="-15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 $</a:t>
              </a:r>
              <a:endParaRPr lang="en-US" sz="1400" b="1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872173" y="4361742"/>
              <a:ext cx="133501" cy="132001"/>
              <a:chOff x="4446940" y="5280381"/>
              <a:chExt cx="237363" cy="234696"/>
            </a:xfrm>
          </p:grpSpPr>
          <p:sp>
            <p:nvSpPr>
              <p:cNvPr id="18" name="Oval 17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17" name="Freeform 16"/>
            <p:cNvSpPr/>
            <p:nvPr/>
          </p:nvSpPr>
          <p:spPr>
            <a:xfrm>
              <a:off x="2574972" y="2113056"/>
              <a:ext cx="1291654" cy="1634682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257715" y="2099661"/>
            <a:ext cx="1875018" cy="2433025"/>
            <a:chOff x="5261742" y="2099661"/>
            <a:chExt cx="1875018" cy="2433025"/>
          </a:xfrm>
        </p:grpSpPr>
        <p:sp>
          <p:nvSpPr>
            <p:cNvPr id="21" name="Rounded Rectangle 20"/>
            <p:cNvSpPr/>
            <p:nvPr/>
          </p:nvSpPr>
          <p:spPr>
            <a:xfrm>
              <a:off x="5261742" y="2099661"/>
              <a:ext cx="1875018" cy="243302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57815" y="2304735"/>
              <a:ext cx="1504302" cy="201806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dirty="0" smtClean="0"/>
                <a:t>Expert</a:t>
              </a: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1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2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3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4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5</a:t>
              </a: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sz="1400" b="1" dirty="0">
                  <a:solidFill>
                    <a:prstClr val="white"/>
                  </a:solidFill>
                </a:rPr>
                <a:t>Price </a:t>
              </a:r>
              <a:r>
                <a:rPr lang="id-ID" sz="1400" b="1" spc="-150" dirty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 </a:t>
              </a:r>
              <a:r>
                <a:rPr lang="id-ID" sz="1400" b="1" spc="-150" dirty="0" smtClean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6128914" y="4361742"/>
              <a:ext cx="133501" cy="132001"/>
              <a:chOff x="4446940" y="5280381"/>
              <a:chExt cx="237363" cy="234696"/>
            </a:xfrm>
          </p:grpSpPr>
          <p:sp>
            <p:nvSpPr>
              <p:cNvPr id="25" name="Oval 24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24" name="Freeform 23"/>
            <p:cNvSpPr/>
            <p:nvPr/>
          </p:nvSpPr>
          <p:spPr>
            <a:xfrm>
              <a:off x="5831712" y="2113056"/>
              <a:ext cx="1291654" cy="1634682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440699" y="1833063"/>
            <a:ext cx="2282216" cy="2961405"/>
            <a:chOff x="2905124" y="1266062"/>
            <a:chExt cx="3333750" cy="4325875"/>
          </a:xfrm>
        </p:grpSpPr>
        <p:sp>
          <p:nvSpPr>
            <p:cNvPr id="8" name="Rounded Rectangle 7"/>
            <p:cNvSpPr/>
            <p:nvPr/>
          </p:nvSpPr>
          <p:spPr>
            <a:xfrm>
              <a:off x="2905124" y="1266062"/>
              <a:ext cx="3333750" cy="432587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3253739" y="1630680"/>
              <a:ext cx="2674621" cy="35880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Standard</a:t>
              </a:r>
            </a:p>
            <a:p>
              <a:pPr lvl="0" algn="ctr"/>
              <a:endPara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marL="515938" lvl="0" indent="-228600">
                <a:buFont typeface="Arial" panose="020B0604020202020204" pitchFamily="34" charset="0"/>
                <a:buChar char="•"/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1</a:t>
              </a:r>
            </a:p>
            <a:p>
              <a:pPr marL="515938" lvl="0" indent="-228600">
                <a:buFont typeface="Arial" panose="020B0604020202020204" pitchFamily="34" charset="0"/>
                <a:buChar char="•"/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2</a:t>
              </a:r>
            </a:p>
            <a:p>
              <a:pPr marL="515938" lvl="0" indent="-228600">
                <a:buFont typeface="Arial" panose="020B0604020202020204" pitchFamily="34" charset="0"/>
                <a:buChar char="•"/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3</a:t>
              </a:r>
            </a:p>
            <a:p>
              <a:pPr marL="515938" lvl="0" indent="-228600">
                <a:buFont typeface="Arial" panose="020B0604020202020204" pitchFamily="34" charset="0"/>
                <a:buChar char="•"/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4</a:t>
              </a:r>
            </a:p>
            <a:p>
              <a:pPr marL="515938" lvl="0" indent="-228600">
                <a:buFont typeface="Arial" panose="020B0604020202020204" pitchFamily="34" charset="0"/>
                <a:buChar char="•"/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5</a:t>
              </a:r>
            </a:p>
            <a:p>
              <a:pPr lvl="0" algn="ctr"/>
              <a:endPara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lvl="0" algn="ctr"/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Price </a:t>
              </a:r>
              <a:r>
                <a:rPr lang="id-ID" b="1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Open Sans" pitchFamily="34" charset="0"/>
                  <a:cs typeface="Open Sans" pitchFamily="34" charset="0"/>
                </a:rPr>
                <a:t>$ </a:t>
              </a:r>
              <a:r>
                <a:rPr lang="id-ID" b="1" spc="-1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Open Sans" pitchFamily="34" charset="0"/>
                  <a:cs typeface="Open Sans" pitchFamily="34" charset="0"/>
                </a:rPr>
                <a:t>$</a:t>
              </a: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446940" y="5288001"/>
              <a:ext cx="237363" cy="234696"/>
              <a:chOff x="4446940" y="5280381"/>
              <a:chExt cx="237363" cy="234696"/>
            </a:xfrm>
          </p:grpSpPr>
          <p:sp>
            <p:nvSpPr>
              <p:cNvPr id="6" name="Oval 5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11" name="Freeform 10"/>
            <p:cNvSpPr/>
            <p:nvPr/>
          </p:nvSpPr>
          <p:spPr>
            <a:xfrm>
              <a:off x="3918522" y="1289877"/>
              <a:ext cx="2296537" cy="2906437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157680" y="2099661"/>
            <a:ext cx="1875018" cy="2433025"/>
            <a:chOff x="7157680" y="2102235"/>
            <a:chExt cx="1875018" cy="2433025"/>
          </a:xfrm>
        </p:grpSpPr>
        <p:sp>
          <p:nvSpPr>
            <p:cNvPr id="32" name="Rounded Rectangle 31"/>
            <p:cNvSpPr/>
            <p:nvPr/>
          </p:nvSpPr>
          <p:spPr>
            <a:xfrm>
              <a:off x="7157680" y="2102235"/>
              <a:ext cx="1875018" cy="243302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353752" y="2307309"/>
              <a:ext cx="1504302" cy="2018063"/>
            </a:xfrm>
            <a:prstGeom prst="rect">
              <a:avLst/>
            </a:pr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dirty="0" smtClean="0"/>
                <a:t>Premium</a:t>
              </a: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marL="287338" lvl="0" indent="-169863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1</a:t>
              </a:r>
            </a:p>
            <a:p>
              <a:pPr marL="287338" lvl="0" indent="-169863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2</a:t>
              </a:r>
            </a:p>
            <a:p>
              <a:pPr marL="287338" lvl="0" indent="-169863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3</a:t>
              </a:r>
            </a:p>
            <a:p>
              <a:pPr marL="287338" lvl="0" indent="-169863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4</a:t>
              </a:r>
            </a:p>
            <a:p>
              <a:pPr marL="287338" lvl="0" indent="-169863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5</a:t>
              </a: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sz="1400" b="1" dirty="0">
                  <a:solidFill>
                    <a:prstClr val="white"/>
                  </a:solidFill>
                </a:rPr>
                <a:t>Price </a:t>
              </a:r>
              <a:r>
                <a:rPr lang="id-ID" sz="1400" b="1" spc="-150" dirty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 </a:t>
              </a:r>
              <a:r>
                <a:rPr lang="id-ID" sz="1400" b="1" spc="-150" dirty="0" smtClean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8024851" y="4364315"/>
              <a:ext cx="133501" cy="132001"/>
              <a:chOff x="4446940" y="5280381"/>
              <a:chExt cx="237363" cy="234696"/>
            </a:xfrm>
          </p:grpSpPr>
          <p:sp>
            <p:nvSpPr>
              <p:cNvPr id="35" name="Oval 34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37" name="Freeform 36"/>
            <p:cNvSpPr/>
            <p:nvPr/>
          </p:nvSpPr>
          <p:spPr>
            <a:xfrm>
              <a:off x="7727650" y="2115630"/>
              <a:ext cx="1291654" cy="1634682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11301" y="2099661"/>
            <a:ext cx="1875018" cy="2433025"/>
            <a:chOff x="111301" y="2099661"/>
            <a:chExt cx="1875018" cy="2433025"/>
          </a:xfrm>
        </p:grpSpPr>
        <p:sp>
          <p:nvSpPr>
            <p:cNvPr id="29" name="Rounded Rectangle 28"/>
            <p:cNvSpPr/>
            <p:nvPr/>
          </p:nvSpPr>
          <p:spPr>
            <a:xfrm>
              <a:off x="111301" y="2099661"/>
              <a:ext cx="1875018" cy="243302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07373" y="2304735"/>
              <a:ext cx="1504302" cy="20180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dirty="0" smtClean="0"/>
                <a:t>Free</a:t>
              </a: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marL="287338" lvl="0" indent="-169863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1</a:t>
              </a:r>
            </a:p>
            <a:p>
              <a:pPr marL="287338" lvl="0" indent="-169863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2</a:t>
              </a:r>
            </a:p>
            <a:p>
              <a:pPr marL="287338" lvl="0" indent="-169863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3</a:t>
              </a:r>
            </a:p>
            <a:p>
              <a:pPr marL="287338" lvl="0" indent="-169863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4</a:t>
              </a:r>
            </a:p>
            <a:p>
              <a:pPr marL="287338" lvl="0" indent="-169863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5</a:t>
              </a: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sz="1400" b="1" dirty="0" smtClean="0">
                  <a:solidFill>
                    <a:prstClr val="white"/>
                  </a:solidFill>
                </a:rPr>
                <a:t>Free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978472" y="4361741"/>
              <a:ext cx="133501" cy="132001"/>
              <a:chOff x="4446940" y="5280381"/>
              <a:chExt cx="237363" cy="234696"/>
            </a:xfrm>
          </p:grpSpPr>
          <p:sp>
            <p:nvSpPr>
              <p:cNvPr id="38" name="Oval 37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41" name="Freeform 40"/>
            <p:cNvSpPr/>
            <p:nvPr/>
          </p:nvSpPr>
          <p:spPr>
            <a:xfrm>
              <a:off x="681271" y="2113056"/>
              <a:ext cx="1291654" cy="1634682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574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891</TotalTime>
  <Words>76</Words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Custom Design</vt:lpstr>
      <vt:lpstr>Plans &amp; Pricing - 5 options with focus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Plans &amp; Pricing for PowerPoint</dc:title>
  <dc:creator>PresentationGo.com</dc:creator>
  <dcterms:created xsi:type="dcterms:W3CDTF">2014-11-26T05:14:11Z</dcterms:created>
  <dcterms:modified xsi:type="dcterms:W3CDTF">2015-01-14T19:02:40Z</dcterms:modified>
</cp:coreProperties>
</file>