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2" d="100"/>
          <a:sy n="72" d="100"/>
        </p:scale>
        <p:origin x="49" y="86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Plans &amp; Pricing - 5 options with focus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2DE917A-1AE5-36A4-EB9D-4C45797F8875}"/>
              </a:ext>
            </a:extLst>
          </p:cNvPr>
          <p:cNvGrpSpPr/>
          <p:nvPr/>
        </p:nvGrpSpPr>
        <p:grpSpPr>
          <a:xfrm>
            <a:off x="3005303" y="1913442"/>
            <a:ext cx="2335939" cy="3031116"/>
            <a:chOff x="3005303" y="1913442"/>
            <a:chExt cx="2335939" cy="3031116"/>
          </a:xfrm>
        </p:grpSpPr>
        <p:sp>
          <p:nvSpPr>
            <p:cNvPr id="4" name="Rounded Rectangle 69">
              <a:extLst>
                <a:ext uri="{FF2B5EF4-FFF2-40B4-BE49-F238E27FC236}">
                  <a16:creationId xmlns:a16="http://schemas.microsoft.com/office/drawing/2014/main" id="{0B52A577-883A-3602-F7E0-9AFDD6455A84}"/>
                </a:ext>
              </a:extLst>
            </p:cNvPr>
            <p:cNvSpPr/>
            <p:nvPr/>
          </p:nvSpPr>
          <p:spPr>
            <a:xfrm>
              <a:off x="3005303" y="1913442"/>
              <a:ext cx="2335939" cy="3031116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0968A52-3E4E-BF15-CAE3-B07D8762CB0D}"/>
                </a:ext>
              </a:extLst>
            </p:cNvPr>
            <p:cNvSpPr/>
            <p:nvPr/>
          </p:nvSpPr>
          <p:spPr>
            <a:xfrm>
              <a:off x="3249576" y="2168927"/>
              <a:ext cx="1874092" cy="2514147"/>
            </a:xfrm>
            <a:prstGeom prst="rect">
              <a:avLst/>
            </a:prstGeom>
            <a:solidFill>
              <a:srgbClr val="44546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Basic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1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2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3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4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5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Price </a:t>
              </a:r>
              <a:r>
                <a:rPr kumimoji="0" lang="id-ID" sz="18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Open Sans" pitchFamily="34" charset="0"/>
                  <a:cs typeface="Open Sans" pitchFamily="34" charset="0"/>
                </a:rPr>
                <a:t>$ $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0425267-D298-DDD4-BFF9-F47F00D9366A}"/>
                </a:ext>
              </a:extLst>
            </p:cNvPr>
            <p:cNvGrpSpPr/>
            <p:nvPr/>
          </p:nvGrpSpPr>
          <p:grpSpPr>
            <a:xfrm>
              <a:off x="4085645" y="4731591"/>
              <a:ext cx="166319" cy="164450"/>
              <a:chOff x="4446940" y="5280381"/>
              <a:chExt cx="237363" cy="234696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D43524B9-CB01-FF9B-C85E-C83872C442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ysClr val="windowText" lastClr="000000"/>
                  </a:gs>
                  <a:gs pos="73000">
                    <a:sysClr val="windowText" lastClr="000000">
                      <a:lumMod val="65000"/>
                      <a:lumOff val="35000"/>
                    </a:sysClr>
                  </a:gs>
                </a:gsLst>
                <a:lin ang="54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Rounded Rectangle 93">
                <a:extLst>
                  <a:ext uri="{FF2B5EF4-FFF2-40B4-BE49-F238E27FC236}">
                    <a16:creationId xmlns:a16="http://schemas.microsoft.com/office/drawing/2014/main" id="{1D90C2BE-71EC-F259-EC38-ADB28DF475BF}"/>
                  </a:ext>
                </a:extLst>
              </p:cNvPr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72">
              <a:extLst>
                <a:ext uri="{FF2B5EF4-FFF2-40B4-BE49-F238E27FC236}">
                  <a16:creationId xmlns:a16="http://schemas.microsoft.com/office/drawing/2014/main" id="{8E631B2E-6A28-330A-7520-7BEA9386EEFE}"/>
                </a:ext>
              </a:extLst>
            </p:cNvPr>
            <p:cNvSpPr/>
            <p:nvPr/>
          </p:nvSpPr>
          <p:spPr>
            <a:xfrm>
              <a:off x="3715385" y="1930129"/>
              <a:ext cx="1609171" cy="2036523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ysClr val="window" lastClr="FFFFFF">
                <a:lumMod val="9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802C266-9B70-FAF1-2C6E-C6283D6D7790}"/>
              </a:ext>
            </a:extLst>
          </p:cNvPr>
          <p:cNvGrpSpPr/>
          <p:nvPr/>
        </p:nvGrpSpPr>
        <p:grpSpPr>
          <a:xfrm>
            <a:off x="7062622" y="1913442"/>
            <a:ext cx="2335939" cy="3031116"/>
            <a:chOff x="7062622" y="1913442"/>
            <a:chExt cx="2335939" cy="3031116"/>
          </a:xfrm>
        </p:grpSpPr>
        <p:sp>
          <p:nvSpPr>
            <p:cNvPr id="11" name="Rounded Rectangle 73">
              <a:extLst>
                <a:ext uri="{FF2B5EF4-FFF2-40B4-BE49-F238E27FC236}">
                  <a16:creationId xmlns:a16="http://schemas.microsoft.com/office/drawing/2014/main" id="{330849E6-6971-1C5F-ED5B-3EDC0438F272}"/>
                </a:ext>
              </a:extLst>
            </p:cNvPr>
            <p:cNvSpPr/>
            <p:nvPr/>
          </p:nvSpPr>
          <p:spPr>
            <a:xfrm>
              <a:off x="7062622" y="1913442"/>
              <a:ext cx="2335939" cy="3031116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988A2E5-9641-52A7-0B90-C7E2983E794C}"/>
                </a:ext>
              </a:extLst>
            </p:cNvPr>
            <p:cNvSpPr/>
            <p:nvPr/>
          </p:nvSpPr>
          <p:spPr>
            <a:xfrm>
              <a:off x="7306894" y="2168927"/>
              <a:ext cx="1874092" cy="2514147"/>
            </a:xfrm>
            <a:prstGeom prst="rect">
              <a:avLst/>
            </a:prstGeom>
            <a:solidFill>
              <a:srgbClr val="70AD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Expert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1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2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3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4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5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Price </a:t>
              </a:r>
              <a:r>
                <a:rPr kumimoji="0" lang="id-ID" sz="18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Open Sans" pitchFamily="34" charset="0"/>
                  <a:cs typeface="Open Sans" pitchFamily="34" charset="0"/>
                </a:rPr>
                <a:t>$ $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674E5D9-77C3-76D0-031F-E07B11CDF7AB}"/>
                </a:ext>
              </a:extLst>
            </p:cNvPr>
            <p:cNvGrpSpPr/>
            <p:nvPr/>
          </p:nvGrpSpPr>
          <p:grpSpPr>
            <a:xfrm>
              <a:off x="8142964" y="4731591"/>
              <a:ext cx="166319" cy="164450"/>
              <a:chOff x="4446940" y="5280381"/>
              <a:chExt cx="237363" cy="234696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DE288C0A-D4A7-263B-74A1-DB1D209F47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ysClr val="windowText" lastClr="000000"/>
                  </a:gs>
                  <a:gs pos="73000">
                    <a:sysClr val="windowText" lastClr="000000">
                      <a:lumMod val="65000"/>
                      <a:lumOff val="35000"/>
                    </a:sysClr>
                  </a:gs>
                </a:gsLst>
                <a:lin ang="54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Rounded Rectangle 91">
                <a:extLst>
                  <a:ext uri="{FF2B5EF4-FFF2-40B4-BE49-F238E27FC236}">
                    <a16:creationId xmlns:a16="http://schemas.microsoft.com/office/drawing/2014/main" id="{2F5FA092-7A17-98A2-C5B5-5B01314A7384}"/>
                  </a:ext>
                </a:extLst>
              </p:cNvPr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4" name="Freeform 76">
              <a:extLst>
                <a:ext uri="{FF2B5EF4-FFF2-40B4-BE49-F238E27FC236}">
                  <a16:creationId xmlns:a16="http://schemas.microsoft.com/office/drawing/2014/main" id="{BCBD1498-ABC5-8970-6F52-35639FF57B2E}"/>
                </a:ext>
              </a:extLst>
            </p:cNvPr>
            <p:cNvSpPr/>
            <p:nvPr/>
          </p:nvSpPr>
          <p:spPr>
            <a:xfrm>
              <a:off x="7772704" y="1930129"/>
              <a:ext cx="1609171" cy="2036523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ysClr val="window" lastClr="FFFFFF">
                <a:lumMod val="9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4CB7033-2486-F1D5-2F7B-9D77A82C71D3}"/>
              </a:ext>
            </a:extLst>
          </p:cNvPr>
          <p:cNvGrpSpPr/>
          <p:nvPr/>
        </p:nvGrpSpPr>
        <p:grpSpPr>
          <a:xfrm>
            <a:off x="4700369" y="1597058"/>
            <a:ext cx="2823584" cy="3663884"/>
            <a:chOff x="2905124" y="1266062"/>
            <a:chExt cx="3333750" cy="4325875"/>
          </a:xfrm>
        </p:grpSpPr>
        <p:sp>
          <p:nvSpPr>
            <p:cNvPr id="18" name="Rounded Rectangle 84">
              <a:extLst>
                <a:ext uri="{FF2B5EF4-FFF2-40B4-BE49-F238E27FC236}">
                  <a16:creationId xmlns:a16="http://schemas.microsoft.com/office/drawing/2014/main" id="{120637E8-0915-AD51-8ABB-2DE24ACFD744}"/>
                </a:ext>
              </a:extLst>
            </p:cNvPr>
            <p:cNvSpPr/>
            <p:nvPr/>
          </p:nvSpPr>
          <p:spPr>
            <a:xfrm>
              <a:off x="2905124" y="1266062"/>
              <a:ext cx="3333750" cy="4325875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A9A6339-F363-5C95-B1C2-1D6F7683FCBF}"/>
                </a:ext>
              </a:extLst>
            </p:cNvPr>
            <p:cNvSpPr/>
            <p:nvPr/>
          </p:nvSpPr>
          <p:spPr>
            <a:xfrm>
              <a:off x="3253739" y="1630680"/>
              <a:ext cx="2674621" cy="3588080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Standard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515938" marR="0" lvl="0" indent="-2286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1</a:t>
              </a:r>
            </a:p>
            <a:p>
              <a:pPr marL="515938" marR="0" lvl="0" indent="-2286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2</a:t>
              </a:r>
            </a:p>
            <a:p>
              <a:pPr marL="515938" marR="0" lvl="0" indent="-2286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3</a:t>
              </a:r>
            </a:p>
            <a:p>
              <a:pPr marL="515938" marR="0" lvl="0" indent="-2286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4</a:t>
              </a:r>
            </a:p>
            <a:p>
              <a:pPr marL="515938" marR="0" lvl="0" indent="-2286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5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Price </a:t>
              </a:r>
              <a:r>
                <a:rPr kumimoji="0" lang="id-ID" sz="2400" b="1" i="0" u="none" strike="noStrike" kern="0" cap="none" spc="-15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Open Sans" pitchFamily="34" charset="0"/>
                  <a:cs typeface="Open Sans" pitchFamily="34" charset="0"/>
                </a:rPr>
                <a:t>$ $</a:t>
              </a: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44A7649-EDB5-99EC-E163-F94E0AD8649F}"/>
                </a:ext>
              </a:extLst>
            </p:cNvPr>
            <p:cNvGrpSpPr/>
            <p:nvPr/>
          </p:nvGrpSpPr>
          <p:grpSpPr>
            <a:xfrm>
              <a:off x="4446940" y="5288001"/>
              <a:ext cx="237363" cy="234696"/>
              <a:chOff x="4446940" y="5280381"/>
              <a:chExt cx="237363" cy="234696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FAE4B03C-0899-2028-B186-6FDDD5D574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ysClr val="windowText" lastClr="000000"/>
                  </a:gs>
                  <a:gs pos="73000">
                    <a:sysClr val="windowText" lastClr="000000">
                      <a:lumMod val="65000"/>
                      <a:lumOff val="35000"/>
                    </a:sysClr>
                  </a:gs>
                </a:gsLst>
                <a:lin ang="54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Rounded Rectangle 89">
                <a:extLst>
                  <a:ext uri="{FF2B5EF4-FFF2-40B4-BE49-F238E27FC236}">
                    <a16:creationId xmlns:a16="http://schemas.microsoft.com/office/drawing/2014/main" id="{B92E94A5-D583-583D-4AAE-6F06C835BE16}"/>
                  </a:ext>
                </a:extLst>
              </p:cNvPr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1" name="Freeform 87">
              <a:extLst>
                <a:ext uri="{FF2B5EF4-FFF2-40B4-BE49-F238E27FC236}">
                  <a16:creationId xmlns:a16="http://schemas.microsoft.com/office/drawing/2014/main" id="{C61145B6-14C3-5DAD-6FF6-A9A4CBA62470}"/>
                </a:ext>
              </a:extLst>
            </p:cNvPr>
            <p:cNvSpPr/>
            <p:nvPr/>
          </p:nvSpPr>
          <p:spPr>
            <a:xfrm>
              <a:off x="3918522" y="1289877"/>
              <a:ext cx="2296537" cy="2906437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ysClr val="window" lastClr="FFFFFF">
                <a:lumMod val="9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D6C4E2E-15C3-1DDF-78F5-E9BA9884E21E}"/>
              </a:ext>
            </a:extLst>
          </p:cNvPr>
          <p:cNvGrpSpPr/>
          <p:nvPr/>
        </p:nvGrpSpPr>
        <p:grpSpPr>
          <a:xfrm>
            <a:off x="9424623" y="1913442"/>
            <a:ext cx="2335939" cy="3031116"/>
            <a:chOff x="9424623" y="1916648"/>
            <a:chExt cx="2335939" cy="3031116"/>
          </a:xfrm>
        </p:grpSpPr>
        <p:sp>
          <p:nvSpPr>
            <p:cNvPr id="25" name="Rounded Rectangle 78">
              <a:extLst>
                <a:ext uri="{FF2B5EF4-FFF2-40B4-BE49-F238E27FC236}">
                  <a16:creationId xmlns:a16="http://schemas.microsoft.com/office/drawing/2014/main" id="{4360B4FB-5A93-AD6D-44B2-BA7CAF812D5E}"/>
                </a:ext>
              </a:extLst>
            </p:cNvPr>
            <p:cNvSpPr/>
            <p:nvPr/>
          </p:nvSpPr>
          <p:spPr>
            <a:xfrm>
              <a:off x="9424623" y="1916648"/>
              <a:ext cx="2335939" cy="3031116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1C97E01-8791-C452-B50D-664FB8F3940E}"/>
                </a:ext>
              </a:extLst>
            </p:cNvPr>
            <p:cNvSpPr/>
            <p:nvPr/>
          </p:nvSpPr>
          <p:spPr>
            <a:xfrm>
              <a:off x="9668894" y="2172134"/>
              <a:ext cx="1874092" cy="2514147"/>
            </a:xfrm>
            <a:prstGeom prst="rect">
              <a:avLst/>
            </a:prstGeom>
            <a:solidFill>
              <a:srgbClr val="7A032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Premium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1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2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3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4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5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Price </a:t>
              </a:r>
              <a:r>
                <a:rPr kumimoji="0" lang="id-ID" sz="18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Open Sans" pitchFamily="34" charset="0"/>
                  <a:cs typeface="Open Sans" pitchFamily="34" charset="0"/>
                </a:rPr>
                <a:t>$ $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012EADAA-019D-234F-E355-3A5D126B450B}"/>
                </a:ext>
              </a:extLst>
            </p:cNvPr>
            <p:cNvGrpSpPr/>
            <p:nvPr/>
          </p:nvGrpSpPr>
          <p:grpSpPr>
            <a:xfrm>
              <a:off x="10504964" y="4734797"/>
              <a:ext cx="166319" cy="164450"/>
              <a:chOff x="4446940" y="5280381"/>
              <a:chExt cx="237363" cy="234696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DE64471F-1344-139A-A5CC-07745662C9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ysClr val="windowText" lastClr="000000"/>
                  </a:gs>
                  <a:gs pos="73000">
                    <a:sysClr val="windowText" lastClr="000000">
                      <a:lumMod val="65000"/>
                      <a:lumOff val="35000"/>
                    </a:sysClr>
                  </a:gs>
                </a:gsLst>
                <a:lin ang="54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Rounded Rectangle 83">
                <a:extLst>
                  <a:ext uri="{FF2B5EF4-FFF2-40B4-BE49-F238E27FC236}">
                    <a16:creationId xmlns:a16="http://schemas.microsoft.com/office/drawing/2014/main" id="{6C29EDB0-8DF4-EBCD-BD2C-38B003BD7ADC}"/>
                  </a:ext>
                </a:extLst>
              </p:cNvPr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8" name="Freeform 81">
              <a:extLst>
                <a:ext uri="{FF2B5EF4-FFF2-40B4-BE49-F238E27FC236}">
                  <a16:creationId xmlns:a16="http://schemas.microsoft.com/office/drawing/2014/main" id="{3E124E48-D8E4-A6E4-5E9C-15BD5BE08F76}"/>
                </a:ext>
              </a:extLst>
            </p:cNvPr>
            <p:cNvSpPr/>
            <p:nvPr/>
          </p:nvSpPr>
          <p:spPr>
            <a:xfrm>
              <a:off x="10134704" y="1933336"/>
              <a:ext cx="1609171" cy="2036523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ysClr val="window" lastClr="FFFFFF">
                <a:lumMod val="9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D4919B6-2267-707B-9FAF-B265321AA29E}"/>
              </a:ext>
            </a:extLst>
          </p:cNvPr>
          <p:cNvGrpSpPr/>
          <p:nvPr/>
        </p:nvGrpSpPr>
        <p:grpSpPr>
          <a:xfrm>
            <a:off x="636156" y="1913442"/>
            <a:ext cx="2335939" cy="3031116"/>
            <a:chOff x="636156" y="1913442"/>
            <a:chExt cx="2335939" cy="3031116"/>
          </a:xfrm>
        </p:grpSpPr>
        <p:sp>
          <p:nvSpPr>
            <p:cNvPr id="32" name="Rounded Rectangle 94">
              <a:extLst>
                <a:ext uri="{FF2B5EF4-FFF2-40B4-BE49-F238E27FC236}">
                  <a16:creationId xmlns:a16="http://schemas.microsoft.com/office/drawing/2014/main" id="{3609190C-F5D1-0796-8C5C-02F28086F6FE}"/>
                </a:ext>
              </a:extLst>
            </p:cNvPr>
            <p:cNvSpPr/>
            <p:nvPr/>
          </p:nvSpPr>
          <p:spPr>
            <a:xfrm>
              <a:off x="636156" y="1913442"/>
              <a:ext cx="2335939" cy="3031116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A25741C-7577-3CDB-9656-CFD9964EF359}"/>
                </a:ext>
              </a:extLst>
            </p:cNvPr>
            <p:cNvSpPr/>
            <p:nvPr/>
          </p:nvSpPr>
          <p:spPr>
            <a:xfrm>
              <a:off x="880427" y="2168928"/>
              <a:ext cx="1874092" cy="2514147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Free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1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2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3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4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5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Free</a:t>
              </a: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18DA958-D2D4-8B2E-9209-A01DD3EF7170}"/>
                </a:ext>
              </a:extLst>
            </p:cNvPr>
            <p:cNvGrpSpPr/>
            <p:nvPr/>
          </p:nvGrpSpPr>
          <p:grpSpPr>
            <a:xfrm>
              <a:off x="1716497" y="4731591"/>
              <a:ext cx="166319" cy="164450"/>
              <a:chOff x="4446940" y="5280381"/>
              <a:chExt cx="237363" cy="234696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E740775E-2292-847F-A360-1A8E9A7441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ysClr val="windowText" lastClr="000000"/>
                  </a:gs>
                  <a:gs pos="73000">
                    <a:sysClr val="windowText" lastClr="000000">
                      <a:lumMod val="65000"/>
                      <a:lumOff val="35000"/>
                    </a:sysClr>
                  </a:gs>
                </a:gsLst>
                <a:lin ang="54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Rounded Rectangle 98">
                <a:extLst>
                  <a:ext uri="{FF2B5EF4-FFF2-40B4-BE49-F238E27FC236}">
                    <a16:creationId xmlns:a16="http://schemas.microsoft.com/office/drawing/2014/main" id="{DDB02228-B988-8A85-4860-B0A6D5BEB1A3}"/>
                  </a:ext>
                </a:extLst>
              </p:cNvPr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99">
              <a:extLst>
                <a:ext uri="{FF2B5EF4-FFF2-40B4-BE49-F238E27FC236}">
                  <a16:creationId xmlns:a16="http://schemas.microsoft.com/office/drawing/2014/main" id="{4E5C874F-F742-AA8D-90BB-D4899EDF5BB2}"/>
                </a:ext>
              </a:extLst>
            </p:cNvPr>
            <p:cNvSpPr/>
            <p:nvPr/>
          </p:nvSpPr>
          <p:spPr>
            <a:xfrm>
              <a:off x="1346237" y="1930130"/>
              <a:ext cx="1609171" cy="2036523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ysClr val="window" lastClr="FFFFFF">
                <a:lumMod val="9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123</Words>
  <Application>Microsoft Office PowerPoint</Application>
  <PresentationFormat>Widescreen</PresentationFormat>
  <Paragraphs>51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Plans &amp; Pricing - 5 options with focus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 Pricing Plans with Recommended Option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2026-03-10T01:30:10Z</dcterms:modified>
  <cp:category>Charts &amp; Diagrams;Text &amp; Tables</cp:category>
</cp:coreProperties>
</file>