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6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000000"/>
    <a:srgbClr val="F1EFF0"/>
    <a:srgbClr val="595959"/>
    <a:srgbClr val="404040"/>
    <a:srgbClr val="9265B8"/>
    <a:srgbClr val="38C98E"/>
    <a:srgbClr val="FBB321"/>
    <a:srgbClr val="FA7902"/>
    <a:srgbClr val="0B4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93" d="100"/>
          <a:sy n="93" d="100"/>
        </p:scale>
        <p:origin x="84" y="4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1" name="Picture 2" descr="Creative Commons License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53459"/>
            <a:ext cx="628650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30163" y="7062984"/>
            <a:ext cx="5276850" cy="276225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0" dirty="0" smtClean="0">
                <a:solidFill>
                  <a:schemeClr val="bg1">
                    <a:lumMod val="75000"/>
                  </a:schemeClr>
                </a:solidFill>
              </a:rPr>
              <a:t>www.</a:t>
            </a:r>
            <a:r>
              <a:rPr lang="en-US" sz="24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presentationgo</a:t>
            </a:r>
            <a:r>
              <a:rPr lang="en-US" sz="2400" b="0" dirty="0" smtClean="0">
                <a:solidFill>
                  <a:schemeClr val="bg1">
                    <a:lumMod val="75000"/>
                  </a:schemeClr>
                </a:solidFill>
              </a:rPr>
              <a:t>.com</a:t>
            </a:r>
            <a:endParaRPr lang="en-US" sz="2400" b="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Plans &amp; Pricing - 4 options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94737" y="2081625"/>
            <a:ext cx="2206328" cy="2862932"/>
            <a:chOff x="194370" y="1913442"/>
            <a:chExt cx="2335939" cy="3031116"/>
          </a:xfrm>
        </p:grpSpPr>
        <p:sp>
          <p:nvSpPr>
            <p:cNvPr id="14" name="Rounded Rectangle 13"/>
            <p:cNvSpPr/>
            <p:nvPr/>
          </p:nvSpPr>
          <p:spPr>
            <a:xfrm>
              <a:off x="194370" y="1913442"/>
              <a:ext cx="2335939" cy="3031116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38643" y="2168927"/>
              <a:ext cx="1874092" cy="2514147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algn="ctr"/>
              <a:r>
                <a:rPr lang="en-US" sz="2000" dirty="0" smtClean="0"/>
                <a:t>Basic</a:t>
              </a:r>
              <a:endParaRPr lang="en-US" sz="2000" dirty="0">
                <a:solidFill>
                  <a:prstClr val="white"/>
                </a:solidFill>
              </a:endParaRPr>
            </a:p>
            <a:p>
              <a:pPr lvl="0" algn="ctr"/>
              <a:endParaRPr lang="en-US" sz="1600" dirty="0">
                <a:solidFill>
                  <a:prstClr val="white"/>
                </a:solidFill>
              </a:endParaRPr>
            </a:p>
            <a:p>
              <a:pPr marL="339725" lvl="0" indent="-227013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prstClr val="white"/>
                  </a:solidFill>
                </a:rPr>
                <a:t>Feature 1</a:t>
              </a:r>
            </a:p>
            <a:p>
              <a:pPr marL="339725" lvl="0" indent="-227013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prstClr val="white"/>
                  </a:solidFill>
                </a:rPr>
                <a:t>Feature 2</a:t>
              </a:r>
            </a:p>
            <a:p>
              <a:pPr marL="339725" lvl="0" indent="-227013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prstClr val="white"/>
                  </a:solidFill>
                </a:rPr>
                <a:t>Feature 3</a:t>
              </a:r>
            </a:p>
            <a:p>
              <a:pPr marL="339725" lvl="0" indent="-227013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prstClr val="white"/>
                  </a:solidFill>
                </a:rPr>
                <a:t>Feature 4</a:t>
              </a:r>
            </a:p>
            <a:p>
              <a:pPr marL="339725" lvl="0" indent="-227013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prstClr val="white"/>
                  </a:solidFill>
                </a:rPr>
                <a:t>Feature 5</a:t>
              </a:r>
            </a:p>
            <a:p>
              <a:pPr lvl="0" algn="ctr"/>
              <a:endParaRPr lang="en-US" sz="1600" dirty="0">
                <a:solidFill>
                  <a:prstClr val="white"/>
                </a:solidFill>
              </a:endParaRPr>
            </a:p>
            <a:p>
              <a:pPr lvl="0" algn="ctr"/>
              <a:r>
                <a:rPr lang="en-US" sz="1600" b="1" dirty="0">
                  <a:solidFill>
                    <a:prstClr val="white"/>
                  </a:solidFill>
                </a:rPr>
                <a:t>Price </a:t>
              </a:r>
              <a:r>
                <a:rPr lang="id-ID" sz="1600" b="1" spc="-150" dirty="0">
                  <a:solidFill>
                    <a:prstClr val="white"/>
                  </a:solidFill>
                  <a:ea typeface="Open Sans" pitchFamily="34" charset="0"/>
                  <a:cs typeface="Open Sans" pitchFamily="34" charset="0"/>
                </a:rPr>
                <a:t>$ $</a:t>
              </a:r>
              <a:endParaRPr lang="en-US" sz="1600" b="1" dirty="0">
                <a:solidFill>
                  <a:prstClr val="white"/>
                </a:solidFill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1274712" y="4731591"/>
              <a:ext cx="166319" cy="164450"/>
              <a:chOff x="4446940" y="5280381"/>
              <a:chExt cx="237363" cy="234696"/>
            </a:xfrm>
          </p:grpSpPr>
          <p:sp>
            <p:nvSpPr>
              <p:cNvPr id="18" name="Oval 17"/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chemeClr val="tx1"/>
                  </a:gs>
                  <a:gs pos="73000">
                    <a:schemeClr val="tx1">
                      <a:lumMod val="65000"/>
                      <a:lumOff val="3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solidFill>
                    <a:schemeClr val="lt1"/>
                  </a:solidFill>
                </a:endParaRPr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sp>
          <p:nvSpPr>
            <p:cNvPr id="17" name="Freeform 16"/>
            <p:cNvSpPr/>
            <p:nvPr/>
          </p:nvSpPr>
          <p:spPr>
            <a:xfrm>
              <a:off x="904452" y="1930129"/>
              <a:ext cx="1609171" cy="2036523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chemeClr val="bg1">
                <a:lumMod val="9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602231" y="2081625"/>
            <a:ext cx="2206328" cy="2862932"/>
            <a:chOff x="4251689" y="1913442"/>
            <a:chExt cx="2335939" cy="3031116"/>
          </a:xfrm>
        </p:grpSpPr>
        <p:sp>
          <p:nvSpPr>
            <p:cNvPr id="21" name="Rounded Rectangle 20"/>
            <p:cNvSpPr/>
            <p:nvPr/>
          </p:nvSpPr>
          <p:spPr>
            <a:xfrm>
              <a:off x="4251689" y="1913442"/>
              <a:ext cx="2335939" cy="3031116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495961" y="2168927"/>
              <a:ext cx="1874092" cy="251414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algn="ctr"/>
              <a:r>
                <a:rPr lang="en-US" sz="2000" dirty="0" smtClean="0"/>
                <a:t>Expert</a:t>
              </a:r>
              <a:endParaRPr lang="en-US" sz="2000" dirty="0">
                <a:solidFill>
                  <a:prstClr val="white"/>
                </a:solidFill>
              </a:endParaRPr>
            </a:p>
            <a:p>
              <a:pPr lvl="0" algn="ctr"/>
              <a:endParaRPr lang="en-US" sz="1600" dirty="0">
                <a:solidFill>
                  <a:prstClr val="white"/>
                </a:solidFill>
              </a:endParaRPr>
            </a:p>
            <a:p>
              <a:pPr marL="339725" lvl="0" indent="-227013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prstClr val="white"/>
                  </a:solidFill>
                </a:rPr>
                <a:t>Feature 1</a:t>
              </a:r>
            </a:p>
            <a:p>
              <a:pPr marL="339725" lvl="0" indent="-227013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prstClr val="white"/>
                  </a:solidFill>
                </a:rPr>
                <a:t>Feature 2</a:t>
              </a:r>
            </a:p>
            <a:p>
              <a:pPr marL="339725" lvl="0" indent="-227013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prstClr val="white"/>
                  </a:solidFill>
                </a:rPr>
                <a:t>Feature 3</a:t>
              </a:r>
            </a:p>
            <a:p>
              <a:pPr marL="339725" lvl="0" indent="-227013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prstClr val="white"/>
                  </a:solidFill>
                </a:rPr>
                <a:t>Feature 4</a:t>
              </a:r>
            </a:p>
            <a:p>
              <a:pPr marL="339725" lvl="0" indent="-227013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prstClr val="white"/>
                  </a:solidFill>
                </a:rPr>
                <a:t>Feature 5</a:t>
              </a:r>
            </a:p>
            <a:p>
              <a:pPr lvl="0" algn="ctr"/>
              <a:endParaRPr lang="en-US" sz="1600" dirty="0">
                <a:solidFill>
                  <a:prstClr val="white"/>
                </a:solidFill>
              </a:endParaRPr>
            </a:p>
            <a:p>
              <a:pPr lvl="0" algn="ctr"/>
              <a:r>
                <a:rPr lang="en-US" sz="1600" b="1" dirty="0">
                  <a:solidFill>
                    <a:prstClr val="white"/>
                  </a:solidFill>
                </a:rPr>
                <a:t>Price </a:t>
              </a:r>
              <a:r>
                <a:rPr lang="id-ID" sz="1600" b="1" spc="-150" dirty="0">
                  <a:solidFill>
                    <a:prstClr val="white"/>
                  </a:solidFill>
                  <a:ea typeface="Open Sans" pitchFamily="34" charset="0"/>
                  <a:cs typeface="Open Sans" pitchFamily="34" charset="0"/>
                </a:rPr>
                <a:t>$ $</a:t>
              </a:r>
              <a:endParaRPr lang="en-US" sz="1600" b="1" dirty="0">
                <a:solidFill>
                  <a:prstClr val="white"/>
                </a:solidFill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5332031" y="4731591"/>
              <a:ext cx="166319" cy="164450"/>
              <a:chOff x="4446940" y="5280381"/>
              <a:chExt cx="237363" cy="234696"/>
            </a:xfrm>
          </p:grpSpPr>
          <p:sp>
            <p:nvSpPr>
              <p:cNvPr id="25" name="Oval 24"/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chemeClr val="tx1"/>
                  </a:gs>
                  <a:gs pos="73000">
                    <a:schemeClr val="tx1">
                      <a:lumMod val="65000"/>
                      <a:lumOff val="3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solidFill>
                    <a:schemeClr val="lt1"/>
                  </a:solidFill>
                </a:endParaRPr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sp>
          <p:nvSpPr>
            <p:cNvPr id="24" name="Freeform 23"/>
            <p:cNvSpPr/>
            <p:nvPr/>
          </p:nvSpPr>
          <p:spPr>
            <a:xfrm>
              <a:off x="4961771" y="1930129"/>
              <a:ext cx="1609171" cy="2036523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chemeClr val="bg1">
                <a:lumMod val="9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855977" y="2081625"/>
            <a:ext cx="2206328" cy="2862932"/>
            <a:chOff x="6613690" y="1916648"/>
            <a:chExt cx="2335939" cy="3031116"/>
          </a:xfrm>
        </p:grpSpPr>
        <p:sp>
          <p:nvSpPr>
            <p:cNvPr id="32" name="Rounded Rectangle 31"/>
            <p:cNvSpPr/>
            <p:nvPr/>
          </p:nvSpPr>
          <p:spPr>
            <a:xfrm>
              <a:off x="6613690" y="1916648"/>
              <a:ext cx="2335939" cy="3031116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857961" y="2172134"/>
              <a:ext cx="1874092" cy="2514147"/>
            </a:xfrm>
            <a:prstGeom prst="rect">
              <a:avLst/>
            </a:prstGeom>
            <a:solidFill>
              <a:srgbClr val="7A0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algn="ctr"/>
              <a:r>
                <a:rPr lang="en-US" sz="2000" dirty="0" smtClean="0"/>
                <a:t>Premium</a:t>
              </a:r>
            </a:p>
            <a:p>
              <a:pPr lvl="0" algn="ctr"/>
              <a:endParaRPr lang="en-US" sz="1600" dirty="0">
                <a:solidFill>
                  <a:prstClr val="white"/>
                </a:solidFill>
              </a:endParaRPr>
            </a:p>
            <a:p>
              <a:pPr marL="339725" lvl="0" indent="-227013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prstClr val="white"/>
                  </a:solidFill>
                </a:rPr>
                <a:t>Feature 1</a:t>
              </a:r>
            </a:p>
            <a:p>
              <a:pPr marL="339725" lvl="0" indent="-227013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prstClr val="white"/>
                  </a:solidFill>
                </a:rPr>
                <a:t>Feature 2</a:t>
              </a:r>
            </a:p>
            <a:p>
              <a:pPr marL="339725" lvl="0" indent="-227013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prstClr val="white"/>
                  </a:solidFill>
                </a:rPr>
                <a:t>Feature 3</a:t>
              </a:r>
            </a:p>
            <a:p>
              <a:pPr marL="339725" lvl="0" indent="-227013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prstClr val="white"/>
                  </a:solidFill>
                </a:rPr>
                <a:t>Feature 4</a:t>
              </a:r>
            </a:p>
            <a:p>
              <a:pPr marL="339725" lvl="0" indent="-227013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prstClr val="white"/>
                  </a:solidFill>
                </a:rPr>
                <a:t>Feature 5</a:t>
              </a:r>
            </a:p>
            <a:p>
              <a:pPr lvl="0" algn="ctr"/>
              <a:endParaRPr lang="en-US" sz="1600" dirty="0">
                <a:solidFill>
                  <a:prstClr val="white"/>
                </a:solidFill>
              </a:endParaRPr>
            </a:p>
            <a:p>
              <a:pPr lvl="0" algn="ctr"/>
              <a:r>
                <a:rPr lang="en-US" sz="1600" b="1" dirty="0">
                  <a:solidFill>
                    <a:prstClr val="white"/>
                  </a:solidFill>
                </a:rPr>
                <a:t>Price </a:t>
              </a:r>
              <a:r>
                <a:rPr lang="id-ID" sz="1600" b="1" spc="-150" dirty="0">
                  <a:solidFill>
                    <a:prstClr val="white"/>
                  </a:solidFill>
                  <a:ea typeface="Open Sans" pitchFamily="34" charset="0"/>
                  <a:cs typeface="Open Sans" pitchFamily="34" charset="0"/>
                </a:rPr>
                <a:t>$ </a:t>
              </a:r>
              <a:r>
                <a:rPr lang="id-ID" sz="1600" b="1" spc="-150" dirty="0" smtClean="0">
                  <a:solidFill>
                    <a:prstClr val="white"/>
                  </a:solidFill>
                  <a:ea typeface="Open Sans" pitchFamily="34" charset="0"/>
                  <a:cs typeface="Open Sans" pitchFamily="34" charset="0"/>
                </a:rPr>
                <a:t>$</a:t>
              </a:r>
              <a:endParaRPr lang="en-US" sz="1600" b="1" dirty="0">
                <a:solidFill>
                  <a:prstClr val="white"/>
                </a:solidFill>
              </a:endParaRPr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7694031" y="4734797"/>
              <a:ext cx="166319" cy="164450"/>
              <a:chOff x="4446940" y="5280381"/>
              <a:chExt cx="237363" cy="234696"/>
            </a:xfrm>
          </p:grpSpPr>
          <p:sp>
            <p:nvSpPr>
              <p:cNvPr id="35" name="Oval 34"/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chemeClr val="tx1"/>
                  </a:gs>
                  <a:gs pos="73000">
                    <a:schemeClr val="tx1">
                      <a:lumMod val="65000"/>
                      <a:lumOff val="3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solidFill>
                    <a:schemeClr val="lt1"/>
                  </a:solidFill>
                </a:endParaRPr>
              </a:p>
            </p:txBody>
          </p:sp>
          <p:sp>
            <p:nvSpPr>
              <p:cNvPr id="36" name="Rounded Rectangle 35"/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sp>
          <p:nvSpPr>
            <p:cNvPr id="37" name="Freeform 36"/>
            <p:cNvSpPr/>
            <p:nvPr/>
          </p:nvSpPr>
          <p:spPr>
            <a:xfrm>
              <a:off x="7323771" y="1933336"/>
              <a:ext cx="1609171" cy="2036523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chemeClr val="bg1">
                <a:lumMod val="9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348484" y="2081625"/>
            <a:ext cx="2206328" cy="2862932"/>
            <a:chOff x="4251689" y="1913442"/>
            <a:chExt cx="2335939" cy="3031116"/>
          </a:xfrm>
        </p:grpSpPr>
        <p:sp>
          <p:nvSpPr>
            <p:cNvPr id="40" name="Rounded Rectangle 39"/>
            <p:cNvSpPr/>
            <p:nvPr/>
          </p:nvSpPr>
          <p:spPr>
            <a:xfrm>
              <a:off x="4251689" y="1913442"/>
              <a:ext cx="2335939" cy="3031116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495961" y="2168927"/>
              <a:ext cx="1874092" cy="251414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algn="ctr"/>
              <a:r>
                <a:rPr 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Standard</a:t>
              </a:r>
              <a:endPara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lvl="0" algn="ctr"/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marL="339725" lvl="0" indent="-227013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Feature 1</a:t>
              </a:r>
            </a:p>
            <a:p>
              <a:pPr marL="339725" lvl="0" indent="-227013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Feature 2</a:t>
              </a:r>
            </a:p>
            <a:p>
              <a:pPr marL="339725" lvl="0" indent="-227013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Feature 3</a:t>
              </a:r>
            </a:p>
            <a:p>
              <a:pPr marL="339725" lvl="0" indent="-227013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Feature 4</a:t>
              </a:r>
            </a:p>
            <a:p>
              <a:pPr marL="339725" lvl="0" indent="-227013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Feature 5</a:t>
              </a:r>
            </a:p>
            <a:p>
              <a:pPr lvl="0" algn="ctr"/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lvl="0" algn="ctr"/>
              <a:r>
                <a:rPr 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Price </a:t>
              </a:r>
              <a:r>
                <a:rPr lang="id-ID" sz="1600" b="1" spc="-15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Open Sans" pitchFamily="34" charset="0"/>
                  <a:cs typeface="Open Sans" pitchFamily="34" charset="0"/>
                </a:rPr>
                <a:t>$ $</a:t>
              </a:r>
              <a:endPara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5332031" y="4731591"/>
              <a:ext cx="166319" cy="164450"/>
              <a:chOff x="4446940" y="5280381"/>
              <a:chExt cx="237363" cy="234696"/>
            </a:xfrm>
          </p:grpSpPr>
          <p:sp>
            <p:nvSpPr>
              <p:cNvPr id="44" name="Oval 43"/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chemeClr val="tx1"/>
                  </a:gs>
                  <a:gs pos="73000">
                    <a:schemeClr val="tx1">
                      <a:lumMod val="65000"/>
                      <a:lumOff val="3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solidFill>
                    <a:schemeClr val="lt1"/>
                  </a:solidFill>
                </a:endParaRPr>
              </a:p>
            </p:txBody>
          </p:sp>
          <p:sp>
            <p:nvSpPr>
              <p:cNvPr id="45" name="Rounded Rectangle 44"/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sp>
          <p:nvSpPr>
            <p:cNvPr id="43" name="Freeform 42"/>
            <p:cNvSpPr/>
            <p:nvPr/>
          </p:nvSpPr>
          <p:spPr>
            <a:xfrm>
              <a:off x="4961771" y="1930129"/>
              <a:ext cx="1609171" cy="2036523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chemeClr val="bg1">
                <a:lumMod val="9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</p:grpSp>
    </p:spTree>
    <p:extLst>
      <p:ext uri="{BB962C8B-B14F-4D97-AF65-F5344CB8AC3E}">
        <p14:creationId xmlns:p14="http://schemas.microsoft.com/office/powerpoint/2010/main" val="418134142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886</TotalTime>
  <Words>62</Words>
  <PresentationFormat>On-screen Show (4:3)</PresentationFormat>
  <Paragraphs>37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Open Sans</vt:lpstr>
      <vt:lpstr>Custom Design</vt:lpstr>
      <vt:lpstr>Plans &amp; Pricing - 4 options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Plans &amp; Pricing for PowerPoint</dc:title>
  <dc:creator>PresentationGo.com</dc:creator>
  <dcterms:created xsi:type="dcterms:W3CDTF">2014-11-26T05:14:11Z</dcterms:created>
  <dcterms:modified xsi:type="dcterms:W3CDTF">2015-01-13T02:41:58Z</dcterms:modified>
</cp:coreProperties>
</file>