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6"/>
  </p:notesMasterIdLst>
  <p:sldIdLst>
    <p:sldId id="359" r:id="rId4"/>
    <p:sldId id="309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0BA94"/>
    <a:srgbClr val="F595A6"/>
    <a:srgbClr val="CEBA8B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91" autoAdjust="0"/>
    <p:restoredTop sz="96292" autoAdjust="0"/>
  </p:normalViewPr>
  <p:slideViewPr>
    <p:cSldViewPr snapToGrid="0" showGuides="1">
      <p:cViewPr varScale="1">
        <p:scale>
          <a:sx n="89" d="100"/>
          <a:sy n="89" d="100"/>
        </p:scale>
        <p:origin x="1141" y="28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2.xml"/><Relationship Id="rId10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2/17/2026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B013A6-AD66-8468-1B50-10E58B6919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73F1CD1-2318-09C6-E82F-0A98843C695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F9FEFEA-C403-347A-A04E-E4A2287E348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71E121-FEEF-11AC-4E81-4B5326D45A6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81733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8C5B36-5C76-C8B3-EFD9-7491911091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050554-DC4C-1756-1D76-46DDA5E8A7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Plans &amp; Pricing - 4 options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61008424-AE16-3762-E8BD-04DA18FB4827}"/>
              </a:ext>
            </a:extLst>
          </p:cNvPr>
          <p:cNvGrpSpPr/>
          <p:nvPr/>
        </p:nvGrpSpPr>
        <p:grpSpPr>
          <a:xfrm>
            <a:off x="507871" y="1806294"/>
            <a:ext cx="2501087" cy="3245412"/>
            <a:chOff x="507871" y="1806294"/>
            <a:chExt cx="2501087" cy="3245412"/>
          </a:xfrm>
        </p:grpSpPr>
        <p:sp>
          <p:nvSpPr>
            <p:cNvPr id="4" name="Rounded Rectangle 29">
              <a:extLst>
                <a:ext uri="{FF2B5EF4-FFF2-40B4-BE49-F238E27FC236}">
                  <a16:creationId xmlns:a16="http://schemas.microsoft.com/office/drawing/2014/main" id="{55667324-1EDC-78C6-0D15-74BA598770DE}"/>
                </a:ext>
              </a:extLst>
            </p:cNvPr>
            <p:cNvSpPr/>
            <p:nvPr/>
          </p:nvSpPr>
          <p:spPr>
            <a:xfrm>
              <a:off x="507871" y="1806294"/>
              <a:ext cx="2501087" cy="3245412"/>
            </a:xfrm>
            <a:prstGeom prst="roundRect">
              <a:avLst>
                <a:gd name="adj" fmla="val 5238"/>
              </a:avLst>
            </a:prstGeom>
            <a:solidFill>
              <a:srgbClr val="00000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5EA99156-858C-6519-FA08-6EFDBFAADE61}"/>
                </a:ext>
              </a:extLst>
            </p:cNvPr>
            <p:cNvSpPr/>
            <p:nvPr/>
          </p:nvSpPr>
          <p:spPr>
            <a:xfrm>
              <a:off x="769414" y="2079841"/>
              <a:ext cx="2006588" cy="2691894"/>
            </a:xfrm>
            <a:prstGeom prst="rect">
              <a:avLst/>
            </a:prstGeom>
            <a:solidFill>
              <a:srgbClr val="44546A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t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Basic</a:t>
              </a: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571500" marR="0" lvl="0" indent="-34290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6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Feature 1</a:t>
              </a:r>
            </a:p>
            <a:p>
              <a:pPr marL="571500" marR="0" lvl="0" indent="-34290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6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Feature 2</a:t>
              </a:r>
            </a:p>
            <a:p>
              <a:pPr marL="571500" marR="0" lvl="0" indent="-34290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6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Feature 3</a:t>
              </a:r>
            </a:p>
            <a:p>
              <a:pPr marL="571500" marR="0" lvl="0" indent="-34290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6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Feature 4</a:t>
              </a:r>
            </a:p>
            <a:p>
              <a:pPr marL="571500" marR="0" lvl="0" indent="-34290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6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Feature 5</a:t>
              </a: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Price </a:t>
              </a:r>
              <a:r>
                <a:rPr kumimoji="0" lang="id-ID" sz="1800" b="1" i="0" u="none" strike="noStrike" kern="0" cap="none" spc="-15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Open Sans" pitchFamily="34" charset="0"/>
                  <a:cs typeface="Open Sans" pitchFamily="34" charset="0"/>
                </a:rPr>
                <a:t>$ $</a:t>
              </a:r>
              <a:endPara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1F756C38-E616-BF23-E6A3-AF9D5BA1B526}"/>
                </a:ext>
              </a:extLst>
            </p:cNvPr>
            <p:cNvGrpSpPr/>
            <p:nvPr/>
          </p:nvGrpSpPr>
          <p:grpSpPr>
            <a:xfrm>
              <a:off x="1664592" y="4823683"/>
              <a:ext cx="178078" cy="176076"/>
              <a:chOff x="4446940" y="5280381"/>
              <a:chExt cx="237363" cy="234696"/>
            </a:xfrm>
          </p:grpSpPr>
          <p:sp>
            <p:nvSpPr>
              <p:cNvPr id="8" name="Oval 7">
                <a:extLst>
                  <a:ext uri="{FF2B5EF4-FFF2-40B4-BE49-F238E27FC236}">
                    <a16:creationId xmlns:a16="http://schemas.microsoft.com/office/drawing/2014/main" id="{8DC2B3FE-11CA-3610-E5AF-914645B84FE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46940" y="5280381"/>
                <a:ext cx="237363" cy="234696"/>
              </a:xfrm>
              <a:prstGeom prst="ellipse">
                <a:avLst/>
              </a:prstGeom>
              <a:gradFill flip="none" rotWithShape="1">
                <a:gsLst>
                  <a:gs pos="29000">
                    <a:sysClr val="windowText" lastClr="000000"/>
                  </a:gs>
                  <a:gs pos="73000">
                    <a:sysClr val="windowText" lastClr="000000">
                      <a:lumMod val="65000"/>
                      <a:lumOff val="35000"/>
                    </a:sysClr>
                  </a:gs>
                </a:gsLst>
                <a:lin ang="5400000" scaled="1"/>
                <a:tileRect/>
              </a:gra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9" name="Rounded Rectangle 34">
                <a:extLst>
                  <a:ext uri="{FF2B5EF4-FFF2-40B4-BE49-F238E27FC236}">
                    <a16:creationId xmlns:a16="http://schemas.microsoft.com/office/drawing/2014/main" id="{2ECA9A1E-714F-723B-5042-CB5CA1932DBF}"/>
                  </a:ext>
                </a:extLst>
              </p:cNvPr>
              <p:cNvSpPr/>
              <p:nvPr/>
            </p:nvSpPr>
            <p:spPr>
              <a:xfrm>
                <a:off x="4515460" y="5356864"/>
                <a:ext cx="100323" cy="100323"/>
              </a:xfrm>
              <a:prstGeom prst="roundRect">
                <a:avLst/>
              </a:prstGeom>
              <a:noFill/>
              <a:ln w="9525" cap="flat" cmpd="sng" algn="ctr">
                <a:solidFill>
                  <a:sysClr val="window" lastClr="FFFFFF">
                    <a:lumMod val="75000"/>
                  </a:sys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sp>
          <p:nvSpPr>
            <p:cNvPr id="7" name="Freeform 32">
              <a:extLst>
                <a:ext uri="{FF2B5EF4-FFF2-40B4-BE49-F238E27FC236}">
                  <a16:creationId xmlns:a16="http://schemas.microsoft.com/office/drawing/2014/main" id="{9366B4FD-4DB3-6468-2521-31154E6B0DEA}"/>
                </a:ext>
              </a:extLst>
            </p:cNvPr>
            <p:cNvSpPr/>
            <p:nvPr/>
          </p:nvSpPr>
          <p:spPr>
            <a:xfrm>
              <a:off x="1268155" y="1824161"/>
              <a:ext cx="1722937" cy="2180503"/>
            </a:xfrm>
            <a:custGeom>
              <a:avLst/>
              <a:gdLst>
                <a:gd name="connsiteX0" fmla="*/ 0 w 2296537"/>
                <a:gd name="connsiteY0" fmla="*/ 0 h 2906437"/>
                <a:gd name="connsiteX1" fmla="*/ 2121915 w 2296537"/>
                <a:gd name="connsiteY1" fmla="*/ 0 h 2906437"/>
                <a:gd name="connsiteX2" fmla="*/ 2296537 w 2296537"/>
                <a:gd name="connsiteY2" fmla="*/ 174622 h 2906437"/>
                <a:gd name="connsiteX3" fmla="*/ 2296537 w 2296537"/>
                <a:gd name="connsiteY3" fmla="*/ 2906437 h 29064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96537" h="2906437">
                  <a:moveTo>
                    <a:pt x="0" y="0"/>
                  </a:moveTo>
                  <a:lnTo>
                    <a:pt x="2121915" y="0"/>
                  </a:lnTo>
                  <a:cubicBezTo>
                    <a:pt x="2218356" y="0"/>
                    <a:pt x="2296537" y="78181"/>
                    <a:pt x="2296537" y="174622"/>
                  </a:cubicBezTo>
                  <a:lnTo>
                    <a:pt x="2296537" y="2906437"/>
                  </a:lnTo>
                  <a:close/>
                </a:path>
              </a:pathLst>
            </a:custGeom>
            <a:solidFill>
              <a:sysClr val="window" lastClr="FFFFFF">
                <a:lumMod val="95000"/>
                <a:alpha val="20000"/>
              </a:sys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02FFCFF4-24ED-F04B-F02D-C4DD4048C5DF}"/>
              </a:ext>
            </a:extLst>
          </p:cNvPr>
          <p:cNvGrpSpPr/>
          <p:nvPr/>
        </p:nvGrpSpPr>
        <p:grpSpPr>
          <a:xfrm>
            <a:off x="6291318" y="1806294"/>
            <a:ext cx="2501087" cy="3245412"/>
            <a:chOff x="6291318" y="1806294"/>
            <a:chExt cx="2501087" cy="3245412"/>
          </a:xfrm>
        </p:grpSpPr>
        <p:sp>
          <p:nvSpPr>
            <p:cNvPr id="11" name="Rounded Rectangle 36">
              <a:extLst>
                <a:ext uri="{FF2B5EF4-FFF2-40B4-BE49-F238E27FC236}">
                  <a16:creationId xmlns:a16="http://schemas.microsoft.com/office/drawing/2014/main" id="{76D2115D-BDBD-396E-033A-1F4BE36673C1}"/>
                </a:ext>
              </a:extLst>
            </p:cNvPr>
            <p:cNvSpPr/>
            <p:nvPr/>
          </p:nvSpPr>
          <p:spPr>
            <a:xfrm>
              <a:off x="6291318" y="1806294"/>
              <a:ext cx="2501087" cy="3245412"/>
            </a:xfrm>
            <a:prstGeom prst="roundRect">
              <a:avLst>
                <a:gd name="adj" fmla="val 5238"/>
              </a:avLst>
            </a:prstGeom>
            <a:solidFill>
              <a:srgbClr val="00000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8B95665E-BBAE-76E5-5381-199EFBF88C3C}"/>
                </a:ext>
              </a:extLst>
            </p:cNvPr>
            <p:cNvSpPr/>
            <p:nvPr/>
          </p:nvSpPr>
          <p:spPr>
            <a:xfrm>
              <a:off x="6552860" y="2079841"/>
              <a:ext cx="2006588" cy="2691894"/>
            </a:xfrm>
            <a:prstGeom prst="rect">
              <a:avLst/>
            </a:prstGeom>
            <a:solidFill>
              <a:srgbClr val="70AD47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t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Expert</a:t>
              </a: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571500" marR="0" lvl="0" indent="-34290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6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Feature 1</a:t>
              </a:r>
            </a:p>
            <a:p>
              <a:pPr marL="571500" marR="0" lvl="0" indent="-34290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6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Feature 2</a:t>
              </a:r>
            </a:p>
            <a:p>
              <a:pPr marL="571500" marR="0" lvl="0" indent="-34290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6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Feature 3</a:t>
              </a:r>
            </a:p>
            <a:p>
              <a:pPr marL="571500" marR="0" lvl="0" indent="-34290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6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Feature 4</a:t>
              </a:r>
            </a:p>
            <a:p>
              <a:pPr marL="571500" marR="0" lvl="0" indent="-34290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6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Feature 5</a:t>
              </a: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Price </a:t>
              </a:r>
              <a:r>
                <a:rPr kumimoji="0" lang="id-ID" sz="1800" b="1" i="0" u="none" strike="noStrike" kern="0" cap="none" spc="-15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Open Sans" pitchFamily="34" charset="0"/>
                  <a:cs typeface="Open Sans" pitchFamily="34" charset="0"/>
                </a:rPr>
                <a:t>$ $</a:t>
              </a:r>
              <a:endPara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5EC33F30-AB89-FAE8-6CAB-182C2A5168EF}"/>
                </a:ext>
              </a:extLst>
            </p:cNvPr>
            <p:cNvGrpSpPr/>
            <p:nvPr/>
          </p:nvGrpSpPr>
          <p:grpSpPr>
            <a:xfrm>
              <a:off x="7448039" y="4823683"/>
              <a:ext cx="178078" cy="176076"/>
              <a:chOff x="4446940" y="5280381"/>
              <a:chExt cx="237363" cy="234696"/>
            </a:xfrm>
          </p:grpSpPr>
          <p:sp>
            <p:nvSpPr>
              <p:cNvPr id="15" name="Oval 14">
                <a:extLst>
                  <a:ext uri="{FF2B5EF4-FFF2-40B4-BE49-F238E27FC236}">
                    <a16:creationId xmlns:a16="http://schemas.microsoft.com/office/drawing/2014/main" id="{139660E9-1C32-E1D8-DD3F-C44E025169E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46940" y="5280381"/>
                <a:ext cx="237363" cy="234696"/>
              </a:xfrm>
              <a:prstGeom prst="ellipse">
                <a:avLst/>
              </a:prstGeom>
              <a:gradFill flip="none" rotWithShape="1">
                <a:gsLst>
                  <a:gs pos="29000">
                    <a:sysClr val="windowText" lastClr="000000"/>
                  </a:gs>
                  <a:gs pos="73000">
                    <a:sysClr val="windowText" lastClr="000000">
                      <a:lumMod val="65000"/>
                      <a:lumOff val="35000"/>
                    </a:sysClr>
                  </a:gs>
                </a:gsLst>
                <a:lin ang="5400000" scaled="1"/>
                <a:tileRect/>
              </a:gra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6" name="Rounded Rectangle 41">
                <a:extLst>
                  <a:ext uri="{FF2B5EF4-FFF2-40B4-BE49-F238E27FC236}">
                    <a16:creationId xmlns:a16="http://schemas.microsoft.com/office/drawing/2014/main" id="{C7FC6FB1-8035-A55D-AF9B-FEE5C7E6489F}"/>
                  </a:ext>
                </a:extLst>
              </p:cNvPr>
              <p:cNvSpPr/>
              <p:nvPr/>
            </p:nvSpPr>
            <p:spPr>
              <a:xfrm>
                <a:off x="4515460" y="5356864"/>
                <a:ext cx="100323" cy="100323"/>
              </a:xfrm>
              <a:prstGeom prst="roundRect">
                <a:avLst/>
              </a:prstGeom>
              <a:noFill/>
              <a:ln w="9525" cap="flat" cmpd="sng" algn="ctr">
                <a:solidFill>
                  <a:sysClr val="window" lastClr="FFFFFF">
                    <a:lumMod val="75000"/>
                  </a:sys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sp>
          <p:nvSpPr>
            <p:cNvPr id="14" name="Freeform 39">
              <a:extLst>
                <a:ext uri="{FF2B5EF4-FFF2-40B4-BE49-F238E27FC236}">
                  <a16:creationId xmlns:a16="http://schemas.microsoft.com/office/drawing/2014/main" id="{B745E61F-3CB5-96F9-0B2C-B62D844BA700}"/>
                </a:ext>
              </a:extLst>
            </p:cNvPr>
            <p:cNvSpPr/>
            <p:nvPr/>
          </p:nvSpPr>
          <p:spPr>
            <a:xfrm>
              <a:off x="7051602" y="1824161"/>
              <a:ext cx="1722937" cy="2180503"/>
            </a:xfrm>
            <a:custGeom>
              <a:avLst/>
              <a:gdLst>
                <a:gd name="connsiteX0" fmla="*/ 0 w 2296537"/>
                <a:gd name="connsiteY0" fmla="*/ 0 h 2906437"/>
                <a:gd name="connsiteX1" fmla="*/ 2121915 w 2296537"/>
                <a:gd name="connsiteY1" fmla="*/ 0 h 2906437"/>
                <a:gd name="connsiteX2" fmla="*/ 2296537 w 2296537"/>
                <a:gd name="connsiteY2" fmla="*/ 174622 h 2906437"/>
                <a:gd name="connsiteX3" fmla="*/ 2296537 w 2296537"/>
                <a:gd name="connsiteY3" fmla="*/ 2906437 h 29064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96537" h="2906437">
                  <a:moveTo>
                    <a:pt x="0" y="0"/>
                  </a:moveTo>
                  <a:lnTo>
                    <a:pt x="2121915" y="0"/>
                  </a:lnTo>
                  <a:cubicBezTo>
                    <a:pt x="2218356" y="0"/>
                    <a:pt x="2296537" y="78181"/>
                    <a:pt x="2296537" y="174622"/>
                  </a:cubicBezTo>
                  <a:lnTo>
                    <a:pt x="2296537" y="2906437"/>
                  </a:lnTo>
                  <a:close/>
                </a:path>
              </a:pathLst>
            </a:custGeom>
            <a:solidFill>
              <a:sysClr val="window" lastClr="FFFFFF">
                <a:lumMod val="95000"/>
                <a:alpha val="20000"/>
              </a:sys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8EF887D8-41C1-80A4-D8D6-1662C176D08D}"/>
              </a:ext>
            </a:extLst>
          </p:cNvPr>
          <p:cNvGrpSpPr/>
          <p:nvPr/>
        </p:nvGrpSpPr>
        <p:grpSpPr>
          <a:xfrm>
            <a:off x="9183042" y="1806294"/>
            <a:ext cx="2501087" cy="3245412"/>
            <a:chOff x="9183042" y="1806294"/>
            <a:chExt cx="2501087" cy="3245412"/>
          </a:xfrm>
        </p:grpSpPr>
        <p:sp>
          <p:nvSpPr>
            <p:cNvPr id="18" name="Rounded Rectangle 43">
              <a:extLst>
                <a:ext uri="{FF2B5EF4-FFF2-40B4-BE49-F238E27FC236}">
                  <a16:creationId xmlns:a16="http://schemas.microsoft.com/office/drawing/2014/main" id="{2961F063-64ED-276B-5B1A-8A96822B3266}"/>
                </a:ext>
              </a:extLst>
            </p:cNvPr>
            <p:cNvSpPr/>
            <p:nvPr/>
          </p:nvSpPr>
          <p:spPr>
            <a:xfrm>
              <a:off x="9183042" y="1806294"/>
              <a:ext cx="2501087" cy="3245412"/>
            </a:xfrm>
            <a:prstGeom prst="roundRect">
              <a:avLst>
                <a:gd name="adj" fmla="val 5238"/>
              </a:avLst>
            </a:prstGeom>
            <a:solidFill>
              <a:srgbClr val="00000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5FDA939D-D2C4-84D7-F1E6-AEF2987DCD13}"/>
                </a:ext>
              </a:extLst>
            </p:cNvPr>
            <p:cNvSpPr/>
            <p:nvPr/>
          </p:nvSpPr>
          <p:spPr>
            <a:xfrm>
              <a:off x="9444583" y="2079843"/>
              <a:ext cx="2006588" cy="2691894"/>
            </a:xfrm>
            <a:prstGeom prst="rect">
              <a:avLst/>
            </a:prstGeom>
            <a:solidFill>
              <a:srgbClr val="7A032D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t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Premium</a:t>
              </a: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571500" marR="0" lvl="0" indent="-34290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6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Feature 1</a:t>
              </a:r>
            </a:p>
            <a:p>
              <a:pPr marL="571500" marR="0" lvl="0" indent="-34290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6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Feature 2</a:t>
              </a:r>
            </a:p>
            <a:p>
              <a:pPr marL="571500" marR="0" lvl="0" indent="-34290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6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Feature 3</a:t>
              </a:r>
            </a:p>
            <a:p>
              <a:pPr marL="571500" marR="0" lvl="0" indent="-34290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6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Feature 4</a:t>
              </a:r>
            </a:p>
            <a:p>
              <a:pPr marL="571500" marR="0" lvl="0" indent="-34290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6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Feature 5</a:t>
              </a: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Price </a:t>
              </a:r>
              <a:r>
                <a:rPr kumimoji="0" lang="id-ID" sz="1800" b="1" i="0" u="none" strike="noStrike" kern="0" cap="none" spc="-15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Open Sans" pitchFamily="34" charset="0"/>
                  <a:cs typeface="Open Sans" pitchFamily="34" charset="0"/>
                </a:rPr>
                <a:t>$ $</a:t>
              </a:r>
              <a:endPara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4C76F587-0EC8-358C-86DC-0C718C5C08CC}"/>
                </a:ext>
              </a:extLst>
            </p:cNvPr>
            <p:cNvGrpSpPr/>
            <p:nvPr/>
          </p:nvGrpSpPr>
          <p:grpSpPr>
            <a:xfrm>
              <a:off x="10339762" y="4823683"/>
              <a:ext cx="178078" cy="176076"/>
              <a:chOff x="4446940" y="5280381"/>
              <a:chExt cx="237363" cy="234696"/>
            </a:xfrm>
          </p:grpSpPr>
          <p:sp>
            <p:nvSpPr>
              <p:cNvPr id="22" name="Oval 21">
                <a:extLst>
                  <a:ext uri="{FF2B5EF4-FFF2-40B4-BE49-F238E27FC236}">
                    <a16:creationId xmlns:a16="http://schemas.microsoft.com/office/drawing/2014/main" id="{05C5EF5B-7175-4592-E9B3-75E04CF2BBC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46940" y="5280381"/>
                <a:ext cx="237363" cy="234696"/>
              </a:xfrm>
              <a:prstGeom prst="ellipse">
                <a:avLst/>
              </a:prstGeom>
              <a:gradFill flip="none" rotWithShape="1">
                <a:gsLst>
                  <a:gs pos="29000">
                    <a:sysClr val="windowText" lastClr="000000"/>
                  </a:gs>
                  <a:gs pos="73000">
                    <a:sysClr val="windowText" lastClr="000000">
                      <a:lumMod val="65000"/>
                      <a:lumOff val="35000"/>
                    </a:sysClr>
                  </a:gs>
                </a:gsLst>
                <a:lin ang="5400000" scaled="1"/>
                <a:tileRect/>
              </a:gra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3" name="Rounded Rectangle 48">
                <a:extLst>
                  <a:ext uri="{FF2B5EF4-FFF2-40B4-BE49-F238E27FC236}">
                    <a16:creationId xmlns:a16="http://schemas.microsoft.com/office/drawing/2014/main" id="{94564021-5727-6313-783E-F984E72D26FE}"/>
                  </a:ext>
                </a:extLst>
              </p:cNvPr>
              <p:cNvSpPr/>
              <p:nvPr/>
            </p:nvSpPr>
            <p:spPr>
              <a:xfrm>
                <a:off x="4515460" y="5356864"/>
                <a:ext cx="100323" cy="100323"/>
              </a:xfrm>
              <a:prstGeom prst="roundRect">
                <a:avLst/>
              </a:prstGeom>
              <a:noFill/>
              <a:ln w="9525" cap="flat" cmpd="sng" algn="ctr">
                <a:solidFill>
                  <a:sysClr val="window" lastClr="FFFFFF">
                    <a:lumMod val="75000"/>
                  </a:sys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sp>
          <p:nvSpPr>
            <p:cNvPr id="21" name="Freeform 46">
              <a:extLst>
                <a:ext uri="{FF2B5EF4-FFF2-40B4-BE49-F238E27FC236}">
                  <a16:creationId xmlns:a16="http://schemas.microsoft.com/office/drawing/2014/main" id="{293FBB80-EB40-7BBA-817D-C88DDC626A17}"/>
                </a:ext>
              </a:extLst>
            </p:cNvPr>
            <p:cNvSpPr/>
            <p:nvPr/>
          </p:nvSpPr>
          <p:spPr>
            <a:xfrm>
              <a:off x="9943325" y="1824162"/>
              <a:ext cx="1722937" cy="2180503"/>
            </a:xfrm>
            <a:custGeom>
              <a:avLst/>
              <a:gdLst>
                <a:gd name="connsiteX0" fmla="*/ 0 w 2296537"/>
                <a:gd name="connsiteY0" fmla="*/ 0 h 2906437"/>
                <a:gd name="connsiteX1" fmla="*/ 2121915 w 2296537"/>
                <a:gd name="connsiteY1" fmla="*/ 0 h 2906437"/>
                <a:gd name="connsiteX2" fmla="*/ 2296537 w 2296537"/>
                <a:gd name="connsiteY2" fmla="*/ 174622 h 2906437"/>
                <a:gd name="connsiteX3" fmla="*/ 2296537 w 2296537"/>
                <a:gd name="connsiteY3" fmla="*/ 2906437 h 29064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96537" h="2906437">
                  <a:moveTo>
                    <a:pt x="0" y="0"/>
                  </a:moveTo>
                  <a:lnTo>
                    <a:pt x="2121915" y="0"/>
                  </a:lnTo>
                  <a:cubicBezTo>
                    <a:pt x="2218356" y="0"/>
                    <a:pt x="2296537" y="78181"/>
                    <a:pt x="2296537" y="174622"/>
                  </a:cubicBezTo>
                  <a:lnTo>
                    <a:pt x="2296537" y="2906437"/>
                  </a:lnTo>
                  <a:close/>
                </a:path>
              </a:pathLst>
            </a:custGeom>
            <a:solidFill>
              <a:sysClr val="window" lastClr="FFFFFF">
                <a:lumMod val="95000"/>
                <a:alpha val="20000"/>
              </a:sys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FA4A26D6-068B-F1CD-2B4C-D4279C885A3A}"/>
              </a:ext>
            </a:extLst>
          </p:cNvPr>
          <p:cNvGrpSpPr/>
          <p:nvPr/>
        </p:nvGrpSpPr>
        <p:grpSpPr>
          <a:xfrm>
            <a:off x="3399595" y="1806294"/>
            <a:ext cx="2501087" cy="3245412"/>
            <a:chOff x="3399595" y="1806294"/>
            <a:chExt cx="2501087" cy="3245412"/>
          </a:xfrm>
        </p:grpSpPr>
        <p:sp>
          <p:nvSpPr>
            <p:cNvPr id="25" name="Rounded Rectangle 50">
              <a:extLst>
                <a:ext uri="{FF2B5EF4-FFF2-40B4-BE49-F238E27FC236}">
                  <a16:creationId xmlns:a16="http://schemas.microsoft.com/office/drawing/2014/main" id="{1959F867-50A1-564E-330A-5A254B2E58B9}"/>
                </a:ext>
              </a:extLst>
            </p:cNvPr>
            <p:cNvSpPr/>
            <p:nvPr/>
          </p:nvSpPr>
          <p:spPr>
            <a:xfrm>
              <a:off x="3399595" y="1806294"/>
              <a:ext cx="2501087" cy="3245412"/>
            </a:xfrm>
            <a:prstGeom prst="roundRect">
              <a:avLst>
                <a:gd name="adj" fmla="val 5238"/>
              </a:avLst>
            </a:prstGeom>
            <a:solidFill>
              <a:srgbClr val="00000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54A77AE7-C5C2-ADD0-5509-39ACE4A69CA6}"/>
                </a:ext>
              </a:extLst>
            </p:cNvPr>
            <p:cNvSpPr/>
            <p:nvPr/>
          </p:nvSpPr>
          <p:spPr>
            <a:xfrm>
              <a:off x="3661137" y="2079841"/>
              <a:ext cx="2006588" cy="2691894"/>
            </a:xfrm>
            <a:prstGeom prst="rect">
              <a:avLst/>
            </a:prstGeom>
            <a:solidFill>
              <a:srgbClr val="FFC00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t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Standard</a:t>
              </a: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571500" marR="0" lvl="0" indent="-34290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6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Feature 1</a:t>
              </a:r>
            </a:p>
            <a:p>
              <a:pPr marL="571500" marR="0" lvl="0" indent="-34290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6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Feature 2</a:t>
              </a:r>
            </a:p>
            <a:p>
              <a:pPr marL="571500" marR="0" lvl="0" indent="-34290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6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Feature 3</a:t>
              </a:r>
            </a:p>
            <a:p>
              <a:pPr marL="571500" marR="0" lvl="0" indent="-34290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6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Feature 4</a:t>
              </a:r>
            </a:p>
            <a:p>
              <a:pPr marL="571500" marR="0" lvl="0" indent="-34290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6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Feature 5</a:t>
              </a: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Price </a:t>
              </a:r>
              <a:r>
                <a:rPr kumimoji="0" lang="id-ID" sz="1800" b="1" i="0" u="none" strike="noStrike" kern="0" cap="none" spc="-15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Calibri" panose="020F0502020204030204"/>
                  <a:ea typeface="Open Sans" pitchFamily="34" charset="0"/>
                  <a:cs typeface="Open Sans" pitchFamily="34" charset="0"/>
                </a:rPr>
                <a:t>$ $</a:t>
              </a:r>
              <a:endPara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BDC37BBE-5B69-EE22-A029-70DB8458B963}"/>
                </a:ext>
              </a:extLst>
            </p:cNvPr>
            <p:cNvGrpSpPr/>
            <p:nvPr/>
          </p:nvGrpSpPr>
          <p:grpSpPr>
            <a:xfrm>
              <a:off x="4556316" y="4823683"/>
              <a:ext cx="178078" cy="176076"/>
              <a:chOff x="4446940" y="5280381"/>
              <a:chExt cx="237363" cy="234696"/>
            </a:xfrm>
          </p:grpSpPr>
          <p:sp>
            <p:nvSpPr>
              <p:cNvPr id="29" name="Oval 28">
                <a:extLst>
                  <a:ext uri="{FF2B5EF4-FFF2-40B4-BE49-F238E27FC236}">
                    <a16:creationId xmlns:a16="http://schemas.microsoft.com/office/drawing/2014/main" id="{293BF5FC-AA41-AA92-56B8-81AEE2CC422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46940" y="5280381"/>
                <a:ext cx="237363" cy="234696"/>
              </a:xfrm>
              <a:prstGeom prst="ellipse">
                <a:avLst/>
              </a:prstGeom>
              <a:gradFill flip="none" rotWithShape="1">
                <a:gsLst>
                  <a:gs pos="29000">
                    <a:sysClr val="windowText" lastClr="000000"/>
                  </a:gs>
                  <a:gs pos="73000">
                    <a:sysClr val="windowText" lastClr="000000">
                      <a:lumMod val="65000"/>
                      <a:lumOff val="35000"/>
                    </a:sysClr>
                  </a:gs>
                </a:gsLst>
                <a:lin ang="5400000" scaled="1"/>
                <a:tileRect/>
              </a:gra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0" name="Rounded Rectangle 55">
                <a:extLst>
                  <a:ext uri="{FF2B5EF4-FFF2-40B4-BE49-F238E27FC236}">
                    <a16:creationId xmlns:a16="http://schemas.microsoft.com/office/drawing/2014/main" id="{FC0A9E60-1800-6524-2E27-54E253053DB1}"/>
                  </a:ext>
                </a:extLst>
              </p:cNvPr>
              <p:cNvSpPr/>
              <p:nvPr/>
            </p:nvSpPr>
            <p:spPr>
              <a:xfrm>
                <a:off x="4515460" y="5356864"/>
                <a:ext cx="100323" cy="100323"/>
              </a:xfrm>
              <a:prstGeom prst="roundRect">
                <a:avLst/>
              </a:prstGeom>
              <a:noFill/>
              <a:ln w="9525" cap="flat" cmpd="sng" algn="ctr">
                <a:solidFill>
                  <a:sysClr val="window" lastClr="FFFFFF">
                    <a:lumMod val="75000"/>
                  </a:sys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sp>
          <p:nvSpPr>
            <p:cNvPr id="28" name="Freeform 53">
              <a:extLst>
                <a:ext uri="{FF2B5EF4-FFF2-40B4-BE49-F238E27FC236}">
                  <a16:creationId xmlns:a16="http://schemas.microsoft.com/office/drawing/2014/main" id="{AF261DBB-A3CB-D259-40F8-1C49243958E4}"/>
                </a:ext>
              </a:extLst>
            </p:cNvPr>
            <p:cNvSpPr/>
            <p:nvPr/>
          </p:nvSpPr>
          <p:spPr>
            <a:xfrm>
              <a:off x="4159879" y="1824161"/>
              <a:ext cx="1722937" cy="2180503"/>
            </a:xfrm>
            <a:custGeom>
              <a:avLst/>
              <a:gdLst>
                <a:gd name="connsiteX0" fmla="*/ 0 w 2296537"/>
                <a:gd name="connsiteY0" fmla="*/ 0 h 2906437"/>
                <a:gd name="connsiteX1" fmla="*/ 2121915 w 2296537"/>
                <a:gd name="connsiteY1" fmla="*/ 0 h 2906437"/>
                <a:gd name="connsiteX2" fmla="*/ 2296537 w 2296537"/>
                <a:gd name="connsiteY2" fmla="*/ 174622 h 2906437"/>
                <a:gd name="connsiteX3" fmla="*/ 2296537 w 2296537"/>
                <a:gd name="connsiteY3" fmla="*/ 2906437 h 29064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96537" h="2906437">
                  <a:moveTo>
                    <a:pt x="0" y="0"/>
                  </a:moveTo>
                  <a:lnTo>
                    <a:pt x="2121915" y="0"/>
                  </a:lnTo>
                  <a:cubicBezTo>
                    <a:pt x="2218356" y="0"/>
                    <a:pt x="2296537" y="78181"/>
                    <a:pt x="2296537" y="174622"/>
                  </a:cubicBezTo>
                  <a:lnTo>
                    <a:pt x="2296537" y="2906437"/>
                  </a:lnTo>
                  <a:close/>
                </a:path>
              </a:pathLst>
            </a:custGeom>
            <a:solidFill>
              <a:sysClr val="window" lastClr="FFFFFF">
                <a:lumMod val="95000"/>
                <a:alpha val="20000"/>
              </a:sys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36819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9496</TotalTime>
  <Words>109</Words>
  <Application>Microsoft Office PowerPoint</Application>
  <PresentationFormat>Widescreen</PresentationFormat>
  <Paragraphs>42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</vt:i4>
      </vt:variant>
    </vt:vector>
  </HeadingPairs>
  <TitlesOfParts>
    <vt:vector size="9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Plans &amp; Pricing - 4 options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Four Pricing Plans</dc:title>
  <dc:creator>PresentationGO.com</dc:creator>
  <dc:description>© Copyright PresentationGO.com - Do not distribute or sale without written permission.</dc:description>
  <cp:lastModifiedBy>Christophe Barroche</cp:lastModifiedBy>
  <cp:revision>56</cp:revision>
  <dcterms:created xsi:type="dcterms:W3CDTF">2014-11-26T05:14:11Z</dcterms:created>
  <dcterms:modified xsi:type="dcterms:W3CDTF">2026-02-17T23:48:08Z</dcterms:modified>
  <cp:category>Charts &amp; Diagrams;Text &amp; Tables</cp:category>
</cp:coreProperties>
</file>