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65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000000"/>
    <a:srgbClr val="F1EFF0"/>
    <a:srgbClr val="595959"/>
    <a:srgbClr val="404040"/>
    <a:srgbClr val="9265B8"/>
    <a:srgbClr val="38C98E"/>
    <a:srgbClr val="FBB321"/>
    <a:srgbClr val="FA7902"/>
    <a:srgbClr val="0B4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84" y="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2" descr="Creative Commons Licens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53459"/>
            <a:ext cx="62865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0163" y="7062984"/>
            <a:ext cx="5276850" cy="27622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www.</a:t>
            </a:r>
            <a:r>
              <a:rPr lang="en-US" sz="2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presentationgo</a:t>
            </a:r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.com</a:t>
            </a:r>
            <a:endParaRPr lang="en-US" sz="24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Plans &amp; Pricing - 4 options with focus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94370" y="1913442"/>
            <a:ext cx="2335939" cy="3031116"/>
            <a:chOff x="194370" y="1913442"/>
            <a:chExt cx="2335939" cy="3031116"/>
          </a:xfrm>
        </p:grpSpPr>
        <p:sp>
          <p:nvSpPr>
            <p:cNvPr id="14" name="Rounded Rectangle 13"/>
            <p:cNvSpPr/>
            <p:nvPr/>
          </p:nvSpPr>
          <p:spPr>
            <a:xfrm>
              <a:off x="194370" y="1913442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38643" y="2168927"/>
              <a:ext cx="1874092" cy="251414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400" dirty="0" smtClean="0"/>
                <a:t>Basic</a:t>
              </a:r>
            </a:p>
            <a:p>
              <a:pPr algn="ctr"/>
              <a:endParaRPr lang="en-US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Feature 1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600" dirty="0"/>
                <a:t>Feature </a:t>
              </a:r>
              <a:r>
                <a:rPr lang="en-US" sz="1600" dirty="0" smtClean="0"/>
                <a:t>2</a:t>
              </a:r>
              <a:endParaRPr lang="en-US" sz="16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600" dirty="0"/>
                <a:t>Feature </a:t>
              </a:r>
              <a:r>
                <a:rPr lang="en-US" sz="1600" dirty="0" smtClean="0"/>
                <a:t>3</a:t>
              </a:r>
              <a:endParaRPr lang="en-US" sz="16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600" dirty="0"/>
                <a:t>Feature </a:t>
              </a:r>
              <a:r>
                <a:rPr lang="en-US" sz="1600" dirty="0" smtClean="0"/>
                <a:t>4</a:t>
              </a:r>
              <a:endParaRPr lang="en-US" sz="16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600" dirty="0"/>
                <a:t>Feature </a:t>
              </a:r>
              <a:r>
                <a:rPr lang="en-US" sz="1600" dirty="0" smtClean="0"/>
                <a:t>5</a:t>
              </a:r>
              <a:endParaRPr lang="en-US" sz="1600" dirty="0"/>
            </a:p>
            <a:p>
              <a:pPr algn="ctr"/>
              <a:endParaRPr lang="en-US" dirty="0" smtClean="0"/>
            </a:p>
            <a:p>
              <a:pPr algn="ctr"/>
              <a:r>
                <a:rPr lang="en-US" b="1" dirty="0" smtClean="0"/>
                <a:t>Price </a:t>
              </a:r>
              <a:r>
                <a:rPr lang="id-ID" b="1" spc="-150" dirty="0" smtClean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$</a:t>
              </a:r>
              <a:r>
                <a:rPr lang="id-ID" b="1" spc="-15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 $</a:t>
              </a:r>
              <a:endParaRPr lang="en-US" b="1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274712" y="4731591"/>
              <a:ext cx="166319" cy="164450"/>
              <a:chOff x="4446940" y="5280381"/>
              <a:chExt cx="237363" cy="234696"/>
            </a:xfrm>
          </p:grpSpPr>
          <p:sp>
            <p:nvSpPr>
              <p:cNvPr id="18" name="Oval 17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7" name="Freeform 16"/>
            <p:cNvSpPr/>
            <p:nvPr/>
          </p:nvSpPr>
          <p:spPr>
            <a:xfrm>
              <a:off x="904452" y="1930129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251689" y="1913442"/>
            <a:ext cx="2335939" cy="3031116"/>
            <a:chOff x="4251689" y="1913442"/>
            <a:chExt cx="2335939" cy="3031116"/>
          </a:xfrm>
        </p:grpSpPr>
        <p:sp>
          <p:nvSpPr>
            <p:cNvPr id="21" name="Rounded Rectangle 20"/>
            <p:cNvSpPr/>
            <p:nvPr/>
          </p:nvSpPr>
          <p:spPr>
            <a:xfrm>
              <a:off x="4251689" y="1913442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495961" y="2168927"/>
              <a:ext cx="1874092" cy="251414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sz="2400" dirty="0" smtClean="0"/>
                <a:t>Expert</a:t>
              </a:r>
            </a:p>
            <a:p>
              <a:pPr lvl="0" algn="ctr"/>
              <a:endParaRPr lang="en-US" dirty="0">
                <a:solidFill>
                  <a:prstClr val="white"/>
                </a:solidFill>
              </a:endParaRP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prstClr val="white"/>
                  </a:solidFill>
                </a:rPr>
                <a:t>Feature 1</a:t>
              </a: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prstClr val="white"/>
                  </a:solidFill>
                </a:rPr>
                <a:t>Feature 2</a:t>
              </a: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prstClr val="white"/>
                  </a:solidFill>
                </a:rPr>
                <a:t>Feature 3</a:t>
              </a: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prstClr val="white"/>
                  </a:solidFill>
                </a:rPr>
                <a:t>Feature 4</a:t>
              </a: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prstClr val="white"/>
                  </a:solidFill>
                </a:rPr>
                <a:t>Feature 5</a:t>
              </a:r>
            </a:p>
            <a:p>
              <a:pPr lvl="0" algn="ctr"/>
              <a:endParaRPr lang="en-US" dirty="0">
                <a:solidFill>
                  <a:prstClr val="white"/>
                </a:solidFill>
              </a:endParaRPr>
            </a:p>
            <a:p>
              <a:pPr lvl="0" algn="ctr"/>
              <a:r>
                <a:rPr lang="en-US" b="1" dirty="0">
                  <a:solidFill>
                    <a:prstClr val="white"/>
                  </a:solidFill>
                </a:rPr>
                <a:t>Price </a:t>
              </a:r>
              <a:r>
                <a:rPr lang="id-ID" b="1" spc="-150" dirty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 </a:t>
              </a:r>
              <a:r>
                <a:rPr lang="id-ID" b="1" spc="-150" dirty="0" smtClean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</a:t>
              </a:r>
              <a:endParaRPr lang="en-US" b="1" dirty="0">
                <a:solidFill>
                  <a:prstClr val="white"/>
                </a:solidFill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5332031" y="4731591"/>
              <a:ext cx="166319" cy="164450"/>
              <a:chOff x="4446940" y="5280381"/>
              <a:chExt cx="237363" cy="234696"/>
            </a:xfrm>
          </p:grpSpPr>
          <p:sp>
            <p:nvSpPr>
              <p:cNvPr id="25" name="Oval 24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24" name="Freeform 23"/>
            <p:cNvSpPr/>
            <p:nvPr/>
          </p:nvSpPr>
          <p:spPr>
            <a:xfrm>
              <a:off x="4961771" y="1930129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112125" y="1769533"/>
            <a:ext cx="2557747" cy="3318934"/>
            <a:chOff x="2905124" y="1266062"/>
            <a:chExt cx="3333750" cy="4325875"/>
          </a:xfrm>
        </p:grpSpPr>
        <p:sp>
          <p:nvSpPr>
            <p:cNvPr id="8" name="Rounded Rectangle 7"/>
            <p:cNvSpPr/>
            <p:nvPr/>
          </p:nvSpPr>
          <p:spPr>
            <a:xfrm>
              <a:off x="2905124" y="1266062"/>
              <a:ext cx="3333750" cy="4325875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3253739" y="1630680"/>
              <a:ext cx="2674621" cy="35880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Standard</a:t>
              </a:r>
            </a:p>
            <a:p>
              <a:pPr lvl="0" algn="ctr"/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marL="515938" lvl="0" indent="-228600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1</a:t>
              </a:r>
            </a:p>
            <a:p>
              <a:pPr marL="515938" lvl="0" indent="-228600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2</a:t>
              </a:r>
            </a:p>
            <a:p>
              <a:pPr marL="515938" lvl="0" indent="-228600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3</a:t>
              </a:r>
            </a:p>
            <a:p>
              <a:pPr marL="515938" lvl="0" indent="-228600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4</a:t>
              </a:r>
            </a:p>
            <a:p>
              <a:pPr marL="515938" lvl="0" indent="-228600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5</a:t>
              </a:r>
            </a:p>
            <a:p>
              <a:pPr lvl="0" algn="ctr"/>
              <a:endPara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lvl="0" algn="ctr"/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Price </a:t>
              </a:r>
              <a:r>
                <a:rPr lang="id-ID" sz="2000" b="1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Open Sans" pitchFamily="34" charset="0"/>
                  <a:cs typeface="Open Sans" pitchFamily="34" charset="0"/>
                </a:rPr>
                <a:t>$ </a:t>
              </a:r>
              <a:r>
                <a:rPr lang="id-ID" sz="2000" b="1" spc="-1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Open Sans" pitchFamily="34" charset="0"/>
                  <a:cs typeface="Open Sans" pitchFamily="34" charset="0"/>
                </a:rPr>
                <a:t>$</a:t>
              </a:r>
              <a:endPara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446940" y="5288001"/>
              <a:ext cx="237363" cy="234696"/>
              <a:chOff x="4446940" y="5280381"/>
              <a:chExt cx="237363" cy="234696"/>
            </a:xfrm>
          </p:grpSpPr>
          <p:sp>
            <p:nvSpPr>
              <p:cNvPr id="6" name="Oval 5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Rounded Rectangle 6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1" name="Freeform 10"/>
            <p:cNvSpPr/>
            <p:nvPr/>
          </p:nvSpPr>
          <p:spPr>
            <a:xfrm>
              <a:off x="3918522" y="1289877"/>
              <a:ext cx="2296537" cy="2906437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613690" y="1913442"/>
            <a:ext cx="2335939" cy="3031116"/>
            <a:chOff x="6613690" y="1916648"/>
            <a:chExt cx="2335939" cy="3031116"/>
          </a:xfrm>
        </p:grpSpPr>
        <p:sp>
          <p:nvSpPr>
            <p:cNvPr id="32" name="Rounded Rectangle 31"/>
            <p:cNvSpPr/>
            <p:nvPr/>
          </p:nvSpPr>
          <p:spPr>
            <a:xfrm>
              <a:off x="6613690" y="1916648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857961" y="2172134"/>
              <a:ext cx="1874092" cy="2514147"/>
            </a:xfrm>
            <a:prstGeom prst="rect">
              <a:avLst/>
            </a:prstGeom>
            <a:solidFill>
              <a:srgbClr val="7A0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sz="2400" dirty="0" smtClean="0"/>
                <a:t>Premium</a:t>
              </a:r>
            </a:p>
            <a:p>
              <a:pPr lvl="0" algn="ctr"/>
              <a:endParaRPr lang="en-US" dirty="0">
                <a:solidFill>
                  <a:prstClr val="white"/>
                </a:solidFill>
              </a:endParaRP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prstClr val="white"/>
                  </a:solidFill>
                </a:rPr>
                <a:t>Feature 1</a:t>
              </a: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prstClr val="white"/>
                  </a:solidFill>
                </a:rPr>
                <a:t>Feature 2</a:t>
              </a: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prstClr val="white"/>
                  </a:solidFill>
                </a:rPr>
                <a:t>Feature 3</a:t>
              </a: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prstClr val="white"/>
                  </a:solidFill>
                </a:rPr>
                <a:t>Feature 4</a:t>
              </a:r>
            </a:p>
            <a:p>
              <a:pPr marL="571500" lvl="0" indent="-34290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prstClr val="white"/>
                  </a:solidFill>
                </a:rPr>
                <a:t>Feature 5</a:t>
              </a:r>
            </a:p>
            <a:p>
              <a:pPr lvl="0" algn="ctr"/>
              <a:endParaRPr lang="en-US" dirty="0">
                <a:solidFill>
                  <a:prstClr val="white"/>
                </a:solidFill>
              </a:endParaRPr>
            </a:p>
            <a:p>
              <a:pPr lvl="0" algn="ctr"/>
              <a:r>
                <a:rPr lang="en-US" b="1" dirty="0">
                  <a:solidFill>
                    <a:prstClr val="white"/>
                  </a:solidFill>
                </a:rPr>
                <a:t>Price </a:t>
              </a:r>
              <a:r>
                <a:rPr lang="id-ID" b="1" spc="-150" dirty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 </a:t>
              </a:r>
              <a:r>
                <a:rPr lang="id-ID" b="1" spc="-150" dirty="0" smtClean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</a:t>
              </a:r>
              <a:endParaRPr lang="en-US" b="1" dirty="0">
                <a:solidFill>
                  <a:prstClr val="white"/>
                </a:solidFill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7694031" y="4734797"/>
              <a:ext cx="166319" cy="164450"/>
              <a:chOff x="4446940" y="5280381"/>
              <a:chExt cx="237363" cy="234696"/>
            </a:xfrm>
          </p:grpSpPr>
          <p:sp>
            <p:nvSpPr>
              <p:cNvPr id="35" name="Oval 34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37" name="Freeform 36"/>
            <p:cNvSpPr/>
            <p:nvPr/>
          </p:nvSpPr>
          <p:spPr>
            <a:xfrm>
              <a:off x="7323771" y="1933336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57574486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886</TotalTime>
  <Words>64</Words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Custom Design</vt:lpstr>
      <vt:lpstr>Plans &amp; Pricing - 4 options with focus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Plans &amp; Pricing for PowerPoint</dc:title>
  <dc:creator>PresentationGo.com</dc:creator>
  <dcterms:created xsi:type="dcterms:W3CDTF">2014-11-26T05:14:11Z</dcterms:created>
  <dcterms:modified xsi:type="dcterms:W3CDTF">2015-01-13T02:41:31Z</dcterms:modified>
</cp:coreProperties>
</file>