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1141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Plans &amp; Pricing - 4 options with focus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E2D636D-24A3-9388-00C6-0F7B66A9A2F9}"/>
              </a:ext>
            </a:extLst>
          </p:cNvPr>
          <p:cNvGrpSpPr/>
          <p:nvPr/>
        </p:nvGrpSpPr>
        <p:grpSpPr>
          <a:xfrm>
            <a:off x="977488" y="1968229"/>
            <a:ext cx="2731280" cy="3544111"/>
            <a:chOff x="1718370" y="1913442"/>
            <a:chExt cx="2335939" cy="3031116"/>
          </a:xfrm>
        </p:grpSpPr>
        <p:sp>
          <p:nvSpPr>
            <p:cNvPr id="4" name="Rounded Rectangle 69">
              <a:extLst>
                <a:ext uri="{FF2B5EF4-FFF2-40B4-BE49-F238E27FC236}">
                  <a16:creationId xmlns:a16="http://schemas.microsoft.com/office/drawing/2014/main" id="{B6D0BF0A-BC10-7E30-E07A-88ED9A115A8B}"/>
                </a:ext>
              </a:extLst>
            </p:cNvPr>
            <p:cNvSpPr/>
            <p:nvPr/>
          </p:nvSpPr>
          <p:spPr>
            <a:xfrm>
              <a:off x="1718370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C8825CFC-2D3A-938D-4BE9-42C0DC848FC3}"/>
                </a:ext>
              </a:extLst>
            </p:cNvPr>
            <p:cNvSpPr/>
            <p:nvPr/>
          </p:nvSpPr>
          <p:spPr>
            <a:xfrm>
              <a:off x="1962643" y="2168927"/>
              <a:ext cx="1874092" cy="2514147"/>
            </a:xfrm>
            <a:prstGeom prst="rect">
              <a:avLst/>
            </a:prstGeom>
            <a:solidFill>
              <a:srgbClr val="44546A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Basic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3429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5FE1D47-8516-B06D-D59C-00EC431065E2}"/>
                </a:ext>
              </a:extLst>
            </p:cNvPr>
            <p:cNvGrpSpPr/>
            <p:nvPr/>
          </p:nvGrpSpPr>
          <p:grpSpPr>
            <a:xfrm>
              <a:off x="2798712" y="4731591"/>
              <a:ext cx="166319" cy="164450"/>
              <a:chOff x="4446940" y="5280381"/>
              <a:chExt cx="237363" cy="234696"/>
            </a:xfrm>
          </p:grpSpPr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2641DD47-EF45-FC4C-F193-781AEC9E0E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Rounded Rectangle 93">
                <a:extLst>
                  <a:ext uri="{FF2B5EF4-FFF2-40B4-BE49-F238E27FC236}">
                    <a16:creationId xmlns:a16="http://schemas.microsoft.com/office/drawing/2014/main" id="{67DBAA1D-6F03-ECDA-C6F1-4EFD0C3C049F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7" name="Freeform 72">
              <a:extLst>
                <a:ext uri="{FF2B5EF4-FFF2-40B4-BE49-F238E27FC236}">
                  <a16:creationId xmlns:a16="http://schemas.microsoft.com/office/drawing/2014/main" id="{94794E4F-1D1C-FA34-800D-AFF33E84F059}"/>
                </a:ext>
              </a:extLst>
            </p:cNvPr>
            <p:cNvSpPr/>
            <p:nvPr/>
          </p:nvSpPr>
          <p:spPr>
            <a:xfrm>
              <a:off x="2428452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2A0ADC-8EE8-FA51-EF92-7C3FAEDF87A6}"/>
              </a:ext>
            </a:extLst>
          </p:cNvPr>
          <p:cNvGrpSpPr/>
          <p:nvPr/>
        </p:nvGrpSpPr>
        <p:grpSpPr>
          <a:xfrm>
            <a:off x="5721479" y="1968229"/>
            <a:ext cx="2731280" cy="3544111"/>
            <a:chOff x="5775689" y="1913442"/>
            <a:chExt cx="2335939" cy="3031116"/>
          </a:xfrm>
        </p:grpSpPr>
        <p:sp>
          <p:nvSpPr>
            <p:cNvPr id="11" name="Rounded Rectangle 73">
              <a:extLst>
                <a:ext uri="{FF2B5EF4-FFF2-40B4-BE49-F238E27FC236}">
                  <a16:creationId xmlns:a16="http://schemas.microsoft.com/office/drawing/2014/main" id="{46848D26-5E7B-F213-2028-C142E53A2FF7}"/>
                </a:ext>
              </a:extLst>
            </p:cNvPr>
            <p:cNvSpPr/>
            <p:nvPr/>
          </p:nvSpPr>
          <p:spPr>
            <a:xfrm>
              <a:off x="5775689" y="1913442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CD68600-B98B-1D6E-E8AC-24545EA8D362}"/>
                </a:ext>
              </a:extLst>
            </p:cNvPr>
            <p:cNvSpPr/>
            <p:nvPr/>
          </p:nvSpPr>
          <p:spPr>
            <a:xfrm>
              <a:off x="6019961" y="2168927"/>
              <a:ext cx="1874092" cy="2514147"/>
            </a:xfrm>
            <a:prstGeom prst="rect">
              <a:avLst/>
            </a:prstGeom>
            <a:solidFill>
              <a:srgbClr val="70AD4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Expert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35D7100-945D-C925-3CFE-FE72EBF0FF91}"/>
                </a:ext>
              </a:extLst>
            </p:cNvPr>
            <p:cNvGrpSpPr/>
            <p:nvPr/>
          </p:nvGrpSpPr>
          <p:grpSpPr>
            <a:xfrm>
              <a:off x="6856031" y="4731591"/>
              <a:ext cx="166319" cy="164450"/>
              <a:chOff x="4446940" y="5280381"/>
              <a:chExt cx="237363" cy="234696"/>
            </a:xfrm>
          </p:grpSpPr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2803ADB9-D71F-B2EB-D1C0-7B069922E58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Rounded Rectangle 91">
                <a:extLst>
                  <a:ext uri="{FF2B5EF4-FFF2-40B4-BE49-F238E27FC236}">
                    <a16:creationId xmlns:a16="http://schemas.microsoft.com/office/drawing/2014/main" id="{0B01C5F9-FAA1-EA2D-1428-5ADF7C874EF6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14" name="Freeform 76">
              <a:extLst>
                <a:ext uri="{FF2B5EF4-FFF2-40B4-BE49-F238E27FC236}">
                  <a16:creationId xmlns:a16="http://schemas.microsoft.com/office/drawing/2014/main" id="{30FDAB5C-2FD8-62D8-8B08-632B5A8E0C1D}"/>
                </a:ext>
              </a:extLst>
            </p:cNvPr>
            <p:cNvSpPr/>
            <p:nvPr/>
          </p:nvSpPr>
          <p:spPr>
            <a:xfrm>
              <a:off x="6485771" y="1930129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EB63E45-12A4-15FE-0EB6-B68C10685E6F}"/>
              </a:ext>
            </a:extLst>
          </p:cNvPr>
          <p:cNvGrpSpPr/>
          <p:nvPr/>
        </p:nvGrpSpPr>
        <p:grpSpPr>
          <a:xfrm>
            <a:off x="2995246" y="1614950"/>
            <a:ext cx="3275791" cy="4250669"/>
            <a:chOff x="2905124" y="1266062"/>
            <a:chExt cx="3333750" cy="4325875"/>
          </a:xfrm>
        </p:grpSpPr>
        <p:sp>
          <p:nvSpPr>
            <p:cNvPr id="18" name="Rounded Rectangle 84">
              <a:extLst>
                <a:ext uri="{FF2B5EF4-FFF2-40B4-BE49-F238E27FC236}">
                  <a16:creationId xmlns:a16="http://schemas.microsoft.com/office/drawing/2014/main" id="{1EEDC342-08D3-6963-0D08-96B9175758BA}"/>
                </a:ext>
              </a:extLst>
            </p:cNvPr>
            <p:cNvSpPr/>
            <p:nvPr/>
          </p:nvSpPr>
          <p:spPr>
            <a:xfrm>
              <a:off x="2905124" y="1266062"/>
              <a:ext cx="3333750" cy="4325875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CA808581-8A7E-76F5-33CE-0238E1187B1C}"/>
                </a:ext>
              </a:extLst>
            </p:cNvPr>
            <p:cNvSpPr/>
            <p:nvPr/>
          </p:nvSpPr>
          <p:spPr>
            <a:xfrm>
              <a:off x="3253739" y="1630680"/>
              <a:ext cx="2674621" cy="3588080"/>
            </a:xfrm>
            <a:prstGeom prst="rect">
              <a:avLst/>
            </a:prstGeom>
            <a:solidFill>
              <a:srgbClr val="FFC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Standard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15938" marR="0" lvl="0" indent="-2286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2800" b="1" i="0" u="none" strike="noStrike" kern="0" cap="none" spc="-150" normalizeH="0" baseline="0" noProof="0" dirty="0">
                  <a:ln>
                    <a:noFill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D6172315-1EAB-65AE-81F6-D0E39AF163D1}"/>
                </a:ext>
              </a:extLst>
            </p:cNvPr>
            <p:cNvGrpSpPr/>
            <p:nvPr/>
          </p:nvGrpSpPr>
          <p:grpSpPr>
            <a:xfrm>
              <a:off x="4446940" y="5288001"/>
              <a:ext cx="237363" cy="234696"/>
              <a:chOff x="4446940" y="5280381"/>
              <a:chExt cx="237363" cy="234696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7D81CD07-B058-418A-254E-BBA20938424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Rounded Rectangle 89">
                <a:extLst>
                  <a:ext uri="{FF2B5EF4-FFF2-40B4-BE49-F238E27FC236}">
                    <a16:creationId xmlns:a16="http://schemas.microsoft.com/office/drawing/2014/main" id="{10387261-68D4-AAD3-B6ED-66FC2775A158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1" name="Freeform 87">
              <a:extLst>
                <a:ext uri="{FF2B5EF4-FFF2-40B4-BE49-F238E27FC236}">
                  <a16:creationId xmlns:a16="http://schemas.microsoft.com/office/drawing/2014/main" id="{3C7F8BF1-031C-9791-F23F-F5E4B6BC0ACC}"/>
                </a:ext>
              </a:extLst>
            </p:cNvPr>
            <p:cNvSpPr/>
            <p:nvPr/>
          </p:nvSpPr>
          <p:spPr>
            <a:xfrm>
              <a:off x="3918522" y="1289877"/>
              <a:ext cx="2296537" cy="2906437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C2F3734-CA30-144A-A355-3F1094912FFB}"/>
              </a:ext>
            </a:extLst>
          </p:cNvPr>
          <p:cNvGrpSpPr/>
          <p:nvPr/>
        </p:nvGrpSpPr>
        <p:grpSpPr>
          <a:xfrm>
            <a:off x="8483232" y="1968229"/>
            <a:ext cx="2731280" cy="3544111"/>
            <a:chOff x="8137690" y="1916648"/>
            <a:chExt cx="2335939" cy="3031116"/>
          </a:xfrm>
        </p:grpSpPr>
        <p:sp>
          <p:nvSpPr>
            <p:cNvPr id="25" name="Rounded Rectangle 78">
              <a:extLst>
                <a:ext uri="{FF2B5EF4-FFF2-40B4-BE49-F238E27FC236}">
                  <a16:creationId xmlns:a16="http://schemas.microsoft.com/office/drawing/2014/main" id="{8E4E0624-B179-2892-A151-8B3AF0D70546}"/>
                </a:ext>
              </a:extLst>
            </p:cNvPr>
            <p:cNvSpPr/>
            <p:nvPr/>
          </p:nvSpPr>
          <p:spPr>
            <a:xfrm>
              <a:off x="8137690" y="1916648"/>
              <a:ext cx="2335939" cy="3031116"/>
            </a:xfrm>
            <a:prstGeom prst="roundRect">
              <a:avLst>
                <a:gd name="adj" fmla="val 5238"/>
              </a:avLst>
            </a:prstGeom>
            <a:solidFill>
              <a:srgbClr val="000000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82B651B-2C11-0111-6E0E-B9D6CD95F685}"/>
                </a:ext>
              </a:extLst>
            </p:cNvPr>
            <p:cNvSpPr/>
            <p:nvPr/>
          </p:nvSpPr>
          <p:spPr>
            <a:xfrm>
              <a:off x="8381961" y="2172134"/>
              <a:ext cx="1874092" cy="2514147"/>
            </a:xfrm>
            <a:prstGeom prst="rect">
              <a:avLst/>
            </a:prstGeom>
            <a:solidFill>
              <a:srgbClr val="7A032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t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Premium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1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2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3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4</a:t>
              </a:r>
            </a:p>
            <a:p>
              <a:pPr marL="571500" marR="0" lvl="0" indent="-34290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Feature 5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Price </a:t>
              </a:r>
              <a:r>
                <a:rPr kumimoji="0" lang="id-ID" sz="1800" b="1" i="0" u="none" strike="noStrike" kern="0" cap="none" spc="-15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Open Sans" pitchFamily="34" charset="0"/>
                  <a:cs typeface="Open Sans" pitchFamily="34" charset="0"/>
                </a:rPr>
                <a:t>$ $</a:t>
              </a:r>
              <a:endPara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55646D9B-9A20-6788-2C9A-5ADC51FDC62B}"/>
                </a:ext>
              </a:extLst>
            </p:cNvPr>
            <p:cNvGrpSpPr/>
            <p:nvPr/>
          </p:nvGrpSpPr>
          <p:grpSpPr>
            <a:xfrm>
              <a:off x="9218031" y="4734797"/>
              <a:ext cx="166319" cy="164450"/>
              <a:chOff x="4446940" y="5280381"/>
              <a:chExt cx="237363" cy="234696"/>
            </a:xfrm>
          </p:grpSpPr>
          <p:sp>
            <p:nvSpPr>
              <p:cNvPr id="29" name="Oval 28">
                <a:extLst>
                  <a:ext uri="{FF2B5EF4-FFF2-40B4-BE49-F238E27FC236}">
                    <a16:creationId xmlns:a16="http://schemas.microsoft.com/office/drawing/2014/main" id="{42A93072-403C-BECA-0AE0-3DCD9357F9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6940" y="5280381"/>
                <a:ext cx="237363" cy="234696"/>
              </a:xfrm>
              <a:prstGeom prst="ellipse">
                <a:avLst/>
              </a:prstGeom>
              <a:gradFill flip="none" rotWithShape="1">
                <a:gsLst>
                  <a:gs pos="29000">
                    <a:sysClr val="windowText" lastClr="000000"/>
                  </a:gs>
                  <a:gs pos="73000">
                    <a:sysClr val="windowText" lastClr="000000">
                      <a:lumMod val="65000"/>
                      <a:lumOff val="35000"/>
                    </a:sysClr>
                  </a:gs>
                </a:gsLst>
                <a:lin ang="5400000" scaled="1"/>
                <a:tileRect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0" name="Rounded Rectangle 83">
                <a:extLst>
                  <a:ext uri="{FF2B5EF4-FFF2-40B4-BE49-F238E27FC236}">
                    <a16:creationId xmlns:a16="http://schemas.microsoft.com/office/drawing/2014/main" id="{CBF1520A-F874-E3FA-F63C-D22C400EC4BD}"/>
                  </a:ext>
                </a:extLst>
              </p:cNvPr>
              <p:cNvSpPr/>
              <p:nvPr/>
            </p:nvSpPr>
            <p:spPr>
              <a:xfrm>
                <a:off x="4515460" y="5356864"/>
                <a:ext cx="100323" cy="100323"/>
              </a:xfrm>
              <a:prstGeom prst="roundRect">
                <a:avLst/>
              </a:prstGeom>
              <a:noFill/>
              <a:ln w="9525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sp>
          <p:nvSpPr>
            <p:cNvPr id="28" name="Freeform 81">
              <a:extLst>
                <a:ext uri="{FF2B5EF4-FFF2-40B4-BE49-F238E27FC236}">
                  <a16:creationId xmlns:a16="http://schemas.microsoft.com/office/drawing/2014/main" id="{38527DC3-3F1E-7E77-E80E-D540D91313F3}"/>
                </a:ext>
              </a:extLst>
            </p:cNvPr>
            <p:cNvSpPr/>
            <p:nvPr/>
          </p:nvSpPr>
          <p:spPr>
            <a:xfrm>
              <a:off x="8847771" y="1933336"/>
              <a:ext cx="1609171" cy="2036523"/>
            </a:xfrm>
            <a:custGeom>
              <a:avLst/>
              <a:gdLst>
                <a:gd name="connsiteX0" fmla="*/ 0 w 2296537"/>
                <a:gd name="connsiteY0" fmla="*/ 0 h 2906437"/>
                <a:gd name="connsiteX1" fmla="*/ 2121915 w 2296537"/>
                <a:gd name="connsiteY1" fmla="*/ 0 h 2906437"/>
                <a:gd name="connsiteX2" fmla="*/ 2296537 w 2296537"/>
                <a:gd name="connsiteY2" fmla="*/ 174622 h 2906437"/>
                <a:gd name="connsiteX3" fmla="*/ 2296537 w 2296537"/>
                <a:gd name="connsiteY3" fmla="*/ 2906437 h 29064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96537" h="2906437">
                  <a:moveTo>
                    <a:pt x="0" y="0"/>
                  </a:moveTo>
                  <a:lnTo>
                    <a:pt x="2121915" y="0"/>
                  </a:lnTo>
                  <a:cubicBezTo>
                    <a:pt x="2218356" y="0"/>
                    <a:pt x="2296537" y="78181"/>
                    <a:pt x="2296537" y="174622"/>
                  </a:cubicBezTo>
                  <a:lnTo>
                    <a:pt x="2296537" y="2906437"/>
                  </a:lnTo>
                  <a:close/>
                </a:path>
              </a:pathLst>
            </a:custGeom>
            <a:solidFill>
              <a:sysClr val="window" lastClr="FFFFFF">
                <a:lumMod val="95000"/>
                <a:alpha val="20000"/>
              </a:sys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9494</TotalTime>
  <Words>111</Words>
  <Application>Microsoft Office PowerPoint</Application>
  <PresentationFormat>Widescreen</PresentationFormat>
  <Paragraphs>42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Plans &amp; Pricing - 4 options with focus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Pricing Plans with Recommended Option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2026-02-17T23:50:01Z</dcterms:modified>
  <cp:category>Charts &amp; Diagrams;Text &amp; Tables</cp:category>
</cp:coreProperties>
</file>