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7A032D"/>
    <a:srgbClr val="000000"/>
    <a:srgbClr val="F1EFF0"/>
    <a:srgbClr val="595959"/>
    <a:srgbClr val="404040"/>
    <a:srgbClr val="9265B8"/>
    <a:srgbClr val="38C98E"/>
    <a:srgbClr val="FBB321"/>
    <a:srgbClr val="FA79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84" y="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2" descr="Creative Commons Licens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3459"/>
            <a:ext cx="6286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163" y="7062984"/>
            <a:ext cx="5276850" cy="27622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presentationgo</a:t>
            </a:r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4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 &amp; Pricing - 3 options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76634" y="1640699"/>
            <a:ext cx="2899098" cy="3761870"/>
            <a:chOff x="409328" y="1455430"/>
            <a:chExt cx="3041876" cy="3947139"/>
          </a:xfrm>
        </p:grpSpPr>
        <p:sp>
          <p:nvSpPr>
            <p:cNvPr id="14" name="Rounded Rectangle 13"/>
            <p:cNvSpPr/>
            <p:nvPr/>
          </p:nvSpPr>
          <p:spPr>
            <a:xfrm>
              <a:off x="409328" y="1455430"/>
              <a:ext cx="3041876" cy="3947139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27421" y="1788125"/>
              <a:ext cx="2440456" cy="32739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3200" dirty="0" smtClean="0"/>
                <a:t>Basic</a:t>
              </a:r>
            </a:p>
            <a:p>
              <a:pPr algn="ctr"/>
              <a:endParaRPr lang="en-US" sz="24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 smtClean="0"/>
                <a:t>Feature 1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</a:t>
              </a:r>
              <a:r>
                <a:rPr lang="en-US" sz="2000" dirty="0" smtClean="0"/>
                <a:t>2</a:t>
              </a:r>
              <a:endParaRPr lang="en-US" sz="2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</a:t>
              </a:r>
              <a:r>
                <a:rPr lang="en-US" sz="2000" dirty="0" smtClean="0"/>
                <a:t>3</a:t>
              </a:r>
              <a:endParaRPr lang="en-US" sz="2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</a:t>
              </a:r>
              <a:r>
                <a:rPr lang="en-US" sz="2000" dirty="0" smtClean="0"/>
                <a:t>4</a:t>
              </a:r>
              <a:endParaRPr lang="en-US" sz="2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</a:t>
              </a:r>
              <a:r>
                <a:rPr lang="en-US" sz="2000" dirty="0" smtClean="0"/>
                <a:t>5</a:t>
              </a:r>
              <a:endParaRPr lang="en-US" sz="2000" dirty="0"/>
            </a:p>
            <a:p>
              <a:pPr algn="ctr"/>
              <a:endParaRPr lang="en-US" dirty="0" smtClean="0"/>
            </a:p>
            <a:p>
              <a:pPr algn="ctr"/>
              <a:r>
                <a:rPr lang="en-US" sz="2400" b="1" dirty="0" smtClean="0"/>
                <a:t>Price </a:t>
              </a:r>
              <a:r>
                <a:rPr lang="id-ID" sz="2400" b="1" spc="-150" dirty="0" smtClean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r>
                <a:rPr lang="id-ID" sz="2400" b="1" spc="-15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 $</a:t>
              </a:r>
              <a:endParaRPr lang="en-US" sz="2400" b="1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816157" y="5125242"/>
              <a:ext cx="216582" cy="214148"/>
              <a:chOff x="4446940" y="5280381"/>
              <a:chExt cx="237363" cy="234696"/>
            </a:xfrm>
          </p:grpSpPr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Freeform 16"/>
            <p:cNvSpPr/>
            <p:nvPr/>
          </p:nvSpPr>
          <p:spPr>
            <a:xfrm>
              <a:off x="1334002" y="1477160"/>
              <a:ext cx="2095473" cy="2651974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073515" y="1640699"/>
            <a:ext cx="2899098" cy="3761870"/>
            <a:chOff x="5692796" y="1455430"/>
            <a:chExt cx="3041876" cy="3947139"/>
          </a:xfrm>
        </p:grpSpPr>
        <p:sp>
          <p:nvSpPr>
            <p:cNvPr id="21" name="Rounded Rectangle 20"/>
            <p:cNvSpPr/>
            <p:nvPr/>
          </p:nvSpPr>
          <p:spPr>
            <a:xfrm>
              <a:off x="5692796" y="1455430"/>
              <a:ext cx="3041876" cy="3947139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010888" y="1788125"/>
              <a:ext cx="2440456" cy="327393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3200" dirty="0" smtClean="0"/>
                <a:t>Expert</a:t>
              </a:r>
            </a:p>
            <a:p>
              <a:pPr lvl="0" algn="ctr"/>
              <a:endParaRPr lang="en-US" sz="2400" dirty="0">
                <a:solidFill>
                  <a:prstClr val="white"/>
                </a:solidFill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1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2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3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4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/>
                <a:t>Feature 5</a:t>
              </a:r>
            </a:p>
            <a:p>
              <a:pPr lvl="0" algn="ctr"/>
              <a:endParaRPr lang="en-US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2400" b="1" dirty="0">
                  <a:solidFill>
                    <a:prstClr val="white"/>
                  </a:solidFill>
                </a:rPr>
                <a:t>Price </a:t>
              </a:r>
              <a:r>
                <a:rPr lang="id-ID" sz="2400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sz="2400" b="1" spc="-150" dirty="0" smtClean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sz="2400" b="1" dirty="0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7099623" y="5125242"/>
              <a:ext cx="216582" cy="214148"/>
              <a:chOff x="4446940" y="5280381"/>
              <a:chExt cx="237363" cy="234696"/>
            </a:xfrm>
          </p:grpSpPr>
          <p:sp>
            <p:nvSpPr>
              <p:cNvPr id="25" name="Oval 24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Freeform 23"/>
            <p:cNvSpPr/>
            <p:nvPr/>
          </p:nvSpPr>
          <p:spPr>
            <a:xfrm>
              <a:off x="6617469" y="1477160"/>
              <a:ext cx="2095473" cy="2651974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125075" y="1640699"/>
            <a:ext cx="2899098" cy="3761870"/>
            <a:chOff x="5692796" y="1455430"/>
            <a:chExt cx="3041876" cy="3947139"/>
          </a:xfrm>
        </p:grpSpPr>
        <p:sp>
          <p:nvSpPr>
            <p:cNvPr id="28" name="Rounded Rectangle 27"/>
            <p:cNvSpPr/>
            <p:nvPr/>
          </p:nvSpPr>
          <p:spPr>
            <a:xfrm>
              <a:off x="5692796" y="1455430"/>
              <a:ext cx="3041876" cy="3947139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010888" y="1788125"/>
              <a:ext cx="2440456" cy="327393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3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Standard</a:t>
              </a:r>
            </a:p>
            <a:p>
              <a:pPr lvl="0" algn="ctr"/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1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2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3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4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5</a:t>
              </a:r>
            </a:p>
            <a:p>
              <a:pPr lvl="0"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lvl="0"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Price </a:t>
              </a:r>
              <a:r>
                <a:rPr lang="id-ID" sz="2400" b="1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sz="2400" b="1" spc="-1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7099623" y="5125242"/>
              <a:ext cx="216582" cy="214148"/>
              <a:chOff x="4446940" y="5280381"/>
              <a:chExt cx="237363" cy="234696"/>
            </a:xfrm>
          </p:grpSpPr>
          <p:sp>
            <p:nvSpPr>
              <p:cNvPr id="32" name="Oval 31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Freeform 30"/>
            <p:cNvSpPr/>
            <p:nvPr/>
          </p:nvSpPr>
          <p:spPr>
            <a:xfrm>
              <a:off x="6617469" y="1477160"/>
              <a:ext cx="2095473" cy="2651974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</p:spTree>
    <p:extLst>
      <p:ext uri="{BB962C8B-B14F-4D97-AF65-F5344CB8AC3E}">
        <p14:creationId xmlns:p14="http://schemas.microsoft.com/office/powerpoint/2010/main" val="379536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920</TotalTime>
  <Words>48</Words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Custom Design</vt:lpstr>
      <vt:lpstr>Plans &amp; Pricing - 3 options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Plans &amp; Pricing for PowerPoint</dc:title>
  <dc:creator>PresentationGo.com</dc:creator>
  <dcterms:created xsi:type="dcterms:W3CDTF">2014-11-26T05:14:11Z</dcterms:created>
  <dcterms:modified xsi:type="dcterms:W3CDTF">2015-01-13T03:21:40Z</dcterms:modified>
</cp:coreProperties>
</file>