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&amp; Pricing - 3 options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B8835C1-1279-BB0F-BD9F-03B198580676}"/>
              </a:ext>
            </a:extLst>
          </p:cNvPr>
          <p:cNvGrpSpPr/>
          <p:nvPr/>
        </p:nvGrpSpPr>
        <p:grpSpPr>
          <a:xfrm>
            <a:off x="1382918" y="1548065"/>
            <a:ext cx="2899098" cy="3761870"/>
            <a:chOff x="409328" y="1455430"/>
            <a:chExt cx="3041876" cy="3947139"/>
          </a:xfrm>
        </p:grpSpPr>
        <p:sp>
          <p:nvSpPr>
            <p:cNvPr id="25" name="Rounded Rectangle 23">
              <a:extLst>
                <a:ext uri="{FF2B5EF4-FFF2-40B4-BE49-F238E27FC236}">
                  <a16:creationId xmlns:a16="http://schemas.microsoft.com/office/drawing/2014/main" id="{C91CF0A7-83ED-28AE-5D02-894889E1BAC2}"/>
                </a:ext>
              </a:extLst>
            </p:cNvPr>
            <p:cNvSpPr/>
            <p:nvPr/>
          </p:nvSpPr>
          <p:spPr>
            <a:xfrm>
              <a:off x="409328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B2CA6BA-EF2E-A170-37DE-30045056E0BF}"/>
                </a:ext>
              </a:extLst>
            </p:cNvPr>
            <p:cNvSpPr/>
            <p:nvPr/>
          </p:nvSpPr>
          <p:spPr>
            <a:xfrm>
              <a:off x="727421" y="1788125"/>
              <a:ext cx="2440456" cy="3273939"/>
            </a:xfrm>
            <a:prstGeom prst="rect">
              <a:avLst/>
            </a:prstGeom>
            <a:solidFill>
              <a:srgbClr val="44546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41D0C10-0F39-C0EF-20ED-962B3B8666E5}"/>
                </a:ext>
              </a:extLst>
            </p:cNvPr>
            <p:cNvGrpSpPr/>
            <p:nvPr/>
          </p:nvGrpSpPr>
          <p:grpSpPr>
            <a:xfrm>
              <a:off x="1816157" y="5125242"/>
              <a:ext cx="216582" cy="214148"/>
              <a:chOff x="4446940" y="5280381"/>
              <a:chExt cx="237363" cy="234696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5A58DF4-8044-A09D-5EE3-E85B78326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Rounded Rectangle 28">
                <a:extLst>
                  <a:ext uri="{FF2B5EF4-FFF2-40B4-BE49-F238E27FC236}">
                    <a16:creationId xmlns:a16="http://schemas.microsoft.com/office/drawing/2014/main" id="{1EBDD681-91B4-1A67-01DC-E65F5DA2AA71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B5EEED50-5EA3-73D8-42A4-B25A9323D5F9}"/>
                </a:ext>
              </a:extLst>
            </p:cNvPr>
            <p:cNvSpPr/>
            <p:nvPr/>
          </p:nvSpPr>
          <p:spPr>
            <a:xfrm>
              <a:off x="1334002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D50D6E1-3BEA-67D1-5346-A6AF80EB4299}"/>
              </a:ext>
            </a:extLst>
          </p:cNvPr>
          <p:cNvGrpSpPr/>
          <p:nvPr/>
        </p:nvGrpSpPr>
        <p:grpSpPr>
          <a:xfrm>
            <a:off x="7924911" y="1548065"/>
            <a:ext cx="2899098" cy="3761870"/>
            <a:chOff x="5692796" y="1455430"/>
            <a:chExt cx="3041876" cy="3947139"/>
          </a:xfrm>
        </p:grpSpPr>
        <p:sp>
          <p:nvSpPr>
            <p:cNvPr id="32" name="Rounded Rectangle 30">
              <a:extLst>
                <a:ext uri="{FF2B5EF4-FFF2-40B4-BE49-F238E27FC236}">
                  <a16:creationId xmlns:a16="http://schemas.microsoft.com/office/drawing/2014/main" id="{F31B7D38-8B3E-F7EA-07D6-673AED76BFC2}"/>
                </a:ext>
              </a:extLst>
            </p:cNvPr>
            <p:cNvSpPr/>
            <p:nvPr/>
          </p:nvSpPr>
          <p:spPr>
            <a:xfrm>
              <a:off x="5692796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698C038-A2AD-2157-9F46-7F3A5323F634}"/>
                </a:ext>
              </a:extLst>
            </p:cNvPr>
            <p:cNvSpPr/>
            <p:nvPr/>
          </p:nvSpPr>
          <p:spPr>
            <a:xfrm>
              <a:off x="6010888" y="1788125"/>
              <a:ext cx="2440456" cy="3273939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Expert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15329421-7069-8B34-FF7D-B9566CF0E32A}"/>
                </a:ext>
              </a:extLst>
            </p:cNvPr>
            <p:cNvGrpSpPr/>
            <p:nvPr/>
          </p:nvGrpSpPr>
          <p:grpSpPr>
            <a:xfrm>
              <a:off x="7099623" y="5125242"/>
              <a:ext cx="216582" cy="214148"/>
              <a:chOff x="4446940" y="5280381"/>
              <a:chExt cx="237363" cy="234696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B6ED80B7-C911-D421-5213-122FD134D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ounded Rectangle 35">
                <a:extLst>
                  <a:ext uri="{FF2B5EF4-FFF2-40B4-BE49-F238E27FC236}">
                    <a16:creationId xmlns:a16="http://schemas.microsoft.com/office/drawing/2014/main" id="{9E1A37DE-0F48-181C-EA4A-EFCED8387C27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BDFDBC1-1D91-51B7-8EE4-787FF4F9093C}"/>
                </a:ext>
              </a:extLst>
            </p:cNvPr>
            <p:cNvSpPr/>
            <p:nvPr/>
          </p:nvSpPr>
          <p:spPr>
            <a:xfrm>
              <a:off x="6617469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AAC142-3A9A-FAB9-0285-FE507760D342}"/>
              </a:ext>
            </a:extLst>
          </p:cNvPr>
          <p:cNvGrpSpPr/>
          <p:nvPr/>
        </p:nvGrpSpPr>
        <p:grpSpPr>
          <a:xfrm>
            <a:off x="4653914" y="1548065"/>
            <a:ext cx="2899098" cy="3761870"/>
            <a:chOff x="5692796" y="1455430"/>
            <a:chExt cx="3041876" cy="3947139"/>
          </a:xfrm>
        </p:grpSpPr>
        <p:sp>
          <p:nvSpPr>
            <p:cNvPr id="39" name="Rounded Rectangle 37">
              <a:extLst>
                <a:ext uri="{FF2B5EF4-FFF2-40B4-BE49-F238E27FC236}">
                  <a16:creationId xmlns:a16="http://schemas.microsoft.com/office/drawing/2014/main" id="{F024DB7F-69D2-5ABD-EA99-F24A03D2C533}"/>
                </a:ext>
              </a:extLst>
            </p:cNvPr>
            <p:cNvSpPr/>
            <p:nvPr/>
          </p:nvSpPr>
          <p:spPr>
            <a:xfrm>
              <a:off x="5692796" y="1455430"/>
              <a:ext cx="3041876" cy="3947139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4E53D99-C88E-E276-F636-BE38156AC669}"/>
                </a:ext>
              </a:extLst>
            </p:cNvPr>
            <p:cNvSpPr/>
            <p:nvPr/>
          </p:nvSpPr>
          <p:spPr>
            <a:xfrm>
              <a:off x="6010888" y="1788125"/>
              <a:ext cx="2440456" cy="3273939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Standard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2400" b="1" i="0" u="none" strike="noStrike" kern="0" cap="none" spc="-15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C0EE9FA-EA1B-CEB7-7EF9-3EA1FE63DD31}"/>
                </a:ext>
              </a:extLst>
            </p:cNvPr>
            <p:cNvGrpSpPr/>
            <p:nvPr/>
          </p:nvGrpSpPr>
          <p:grpSpPr>
            <a:xfrm>
              <a:off x="7099623" y="5125242"/>
              <a:ext cx="216582" cy="214148"/>
              <a:chOff x="4446940" y="5280381"/>
              <a:chExt cx="237363" cy="234696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564CE2A-1874-DE1D-13E6-A9720766AA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ounded Rectangle 42">
                <a:extLst>
                  <a:ext uri="{FF2B5EF4-FFF2-40B4-BE49-F238E27FC236}">
                    <a16:creationId xmlns:a16="http://schemas.microsoft.com/office/drawing/2014/main" id="{26FC71D7-B402-2BBA-A212-2E8250737989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3F8B66AD-8E04-C4BE-FB25-984022271AF3}"/>
                </a:ext>
              </a:extLst>
            </p:cNvPr>
            <p:cNvSpPr/>
            <p:nvPr/>
          </p:nvSpPr>
          <p:spPr>
            <a:xfrm>
              <a:off x="6617469" y="1477160"/>
              <a:ext cx="2095473" cy="2651974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95</Words>
  <Application>Microsoft Office PowerPoint</Application>
  <PresentationFormat>Widescreen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Plans &amp; Pricing - 3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Pricing Plan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2026-02-17T23:39:21Z</dcterms:modified>
  <cp:category>Charts &amp; Diagrams; Text &amp; Tables</cp:category>
</cp:coreProperties>
</file>