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Plans &amp; Pricing - 3 options with focus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522942-1C7D-BC1E-A9A4-4A6D473FD42D}"/>
              </a:ext>
            </a:extLst>
          </p:cNvPr>
          <p:cNvGrpSpPr/>
          <p:nvPr/>
        </p:nvGrpSpPr>
        <p:grpSpPr>
          <a:xfrm>
            <a:off x="1933328" y="1530678"/>
            <a:ext cx="8325344" cy="4321938"/>
            <a:chOff x="405537" y="1266062"/>
            <a:chExt cx="8332929" cy="4325875"/>
          </a:xfrm>
        </p:grpSpPr>
        <p:sp>
          <p:nvSpPr>
            <p:cNvPr id="4" name="Rounded Rectangle 49">
              <a:extLst>
                <a:ext uri="{FF2B5EF4-FFF2-40B4-BE49-F238E27FC236}">
                  <a16:creationId xmlns:a16="http://schemas.microsoft.com/office/drawing/2014/main" id="{033207EC-9F13-A24D-D0A1-3AD50A191656}"/>
                </a:ext>
              </a:extLst>
            </p:cNvPr>
            <p:cNvSpPr/>
            <p:nvPr/>
          </p:nvSpPr>
          <p:spPr>
            <a:xfrm>
              <a:off x="405537" y="1453632"/>
              <a:ext cx="3044647" cy="395073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9C81255-C8DE-6BF2-1893-5E19AD3DE521}"/>
                </a:ext>
              </a:extLst>
            </p:cNvPr>
            <p:cNvSpPr/>
            <p:nvPr/>
          </p:nvSpPr>
          <p:spPr>
            <a:xfrm>
              <a:off x="723920" y="1786630"/>
              <a:ext cx="2442679" cy="3276921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1473C6B-D685-E5A6-52A3-0AF36C4D68A5}"/>
                </a:ext>
              </a:extLst>
            </p:cNvPr>
            <p:cNvGrpSpPr/>
            <p:nvPr/>
          </p:nvGrpSpPr>
          <p:grpSpPr>
            <a:xfrm>
              <a:off x="1813648" y="5126787"/>
              <a:ext cx="216779" cy="214343"/>
              <a:chOff x="4446940" y="5280381"/>
              <a:chExt cx="237363" cy="234696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DD27EB88-C49F-05FD-4390-611267894B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Rounded Rectangle 67">
                <a:extLst>
                  <a:ext uri="{FF2B5EF4-FFF2-40B4-BE49-F238E27FC236}">
                    <a16:creationId xmlns:a16="http://schemas.microsoft.com/office/drawing/2014/main" id="{C0CC5A5C-E9FC-AD51-138F-DF5BE84F6AB3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52">
              <a:extLst>
                <a:ext uri="{FF2B5EF4-FFF2-40B4-BE49-F238E27FC236}">
                  <a16:creationId xmlns:a16="http://schemas.microsoft.com/office/drawing/2014/main" id="{BAFE25D3-EDBC-BBF1-67C0-C2BBFB269F2E}"/>
                </a:ext>
              </a:extLst>
            </p:cNvPr>
            <p:cNvSpPr/>
            <p:nvPr/>
          </p:nvSpPr>
          <p:spPr>
            <a:xfrm>
              <a:off x="1331054" y="1475382"/>
              <a:ext cx="2097382" cy="2654390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ounded Rectangle 53">
              <a:extLst>
                <a:ext uri="{FF2B5EF4-FFF2-40B4-BE49-F238E27FC236}">
                  <a16:creationId xmlns:a16="http://schemas.microsoft.com/office/drawing/2014/main" id="{94AC45D5-AADC-5896-F488-8931AFF6C954}"/>
                </a:ext>
              </a:extLst>
            </p:cNvPr>
            <p:cNvSpPr/>
            <p:nvPr/>
          </p:nvSpPr>
          <p:spPr>
            <a:xfrm>
              <a:off x="5693819" y="1453632"/>
              <a:ext cx="3044647" cy="395073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0C379C0-6DEC-7444-D4AF-87F0CCAE1141}"/>
                </a:ext>
              </a:extLst>
            </p:cNvPr>
            <p:cNvSpPr/>
            <p:nvPr/>
          </p:nvSpPr>
          <p:spPr>
            <a:xfrm>
              <a:off x="6012201" y="1786630"/>
              <a:ext cx="2442679" cy="3276921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4E842F5-CA1A-3017-020A-140B88CA1258}"/>
                </a:ext>
              </a:extLst>
            </p:cNvPr>
            <p:cNvGrpSpPr/>
            <p:nvPr/>
          </p:nvGrpSpPr>
          <p:grpSpPr>
            <a:xfrm>
              <a:off x="7101927" y="5126787"/>
              <a:ext cx="216779" cy="214343"/>
              <a:chOff x="4446940" y="5280381"/>
              <a:chExt cx="237363" cy="234696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AD00F48-C9E3-2E88-C2F4-324AE611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Rounded Rectangle 65">
                <a:extLst>
                  <a:ext uri="{FF2B5EF4-FFF2-40B4-BE49-F238E27FC236}">
                    <a16:creationId xmlns:a16="http://schemas.microsoft.com/office/drawing/2014/main" id="{66697DCD-126B-A034-A730-980FD1F68DE2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Freeform 56">
              <a:extLst>
                <a:ext uri="{FF2B5EF4-FFF2-40B4-BE49-F238E27FC236}">
                  <a16:creationId xmlns:a16="http://schemas.microsoft.com/office/drawing/2014/main" id="{DA7E6B1F-8A28-507C-7B61-6606FDAA788B}"/>
                </a:ext>
              </a:extLst>
            </p:cNvPr>
            <p:cNvSpPr/>
            <p:nvPr/>
          </p:nvSpPr>
          <p:spPr>
            <a:xfrm>
              <a:off x="6619334" y="1475382"/>
              <a:ext cx="2097382" cy="2654390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5A690F2-BC1B-F6DD-3170-2B75BAC9D5AF}"/>
                </a:ext>
              </a:extLst>
            </p:cNvPr>
            <p:cNvGrpSpPr/>
            <p:nvPr/>
          </p:nvGrpSpPr>
          <p:grpSpPr>
            <a:xfrm>
              <a:off x="2905125" y="1266062"/>
              <a:ext cx="3333750" cy="4325875"/>
              <a:chOff x="2905124" y="1266062"/>
              <a:chExt cx="3333750" cy="4325875"/>
            </a:xfrm>
          </p:grpSpPr>
          <p:sp>
            <p:nvSpPr>
              <p:cNvPr id="13" name="Rounded Rectangle 58">
                <a:extLst>
                  <a:ext uri="{FF2B5EF4-FFF2-40B4-BE49-F238E27FC236}">
                    <a16:creationId xmlns:a16="http://schemas.microsoft.com/office/drawing/2014/main" id="{E396D6B9-B945-A37B-4D68-2A40ECA750BD}"/>
                  </a:ext>
                </a:extLst>
              </p:cNvPr>
              <p:cNvSpPr/>
              <p:nvPr/>
            </p:nvSpPr>
            <p:spPr>
              <a:xfrm>
                <a:off x="2905124" y="1266062"/>
                <a:ext cx="3333750" cy="4325875"/>
              </a:xfrm>
              <a:prstGeom prst="roundRect">
                <a:avLst>
                  <a:gd name="adj" fmla="val 5238"/>
                </a:avLst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9FEBE3-DFB6-D7DB-9968-B79400536EB8}"/>
                  </a:ext>
                </a:extLst>
              </p:cNvPr>
              <p:cNvSpPr/>
              <p:nvPr/>
            </p:nvSpPr>
            <p:spPr>
              <a:xfrm>
                <a:off x="3253739" y="1630680"/>
                <a:ext cx="2674621" cy="3588080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Standard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6858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Feature 1</a:t>
                </a:r>
              </a:p>
              <a:p>
                <a:pPr marL="6858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Feature 2</a:t>
                </a:r>
              </a:p>
              <a:p>
                <a:pPr marL="6858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Feature 3</a:t>
                </a:r>
              </a:p>
              <a:p>
                <a:pPr marL="6858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Feature 4</a:t>
                </a:r>
              </a:p>
              <a:p>
                <a:pPr marL="685800" marR="0" lvl="0" indent="-22860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Feature 5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Price </a:t>
                </a:r>
                <a:r>
                  <a:rPr kumimoji="0" lang="id-ID" sz="2800" b="1" i="0" u="none" strike="noStrike" kern="0" cap="none" spc="-15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Open Sans" pitchFamily="34" charset="0"/>
                    <a:cs typeface="Open Sans" pitchFamily="34" charset="0"/>
                  </a:rPr>
                  <a:t>$ $</a:t>
                </a: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5CE3C8E-A670-ECB7-C23B-46A0E39BEC6F}"/>
                  </a:ext>
                </a:extLst>
              </p:cNvPr>
              <p:cNvGrpSpPr/>
              <p:nvPr/>
            </p:nvGrpSpPr>
            <p:grpSpPr>
              <a:xfrm>
                <a:off x="4446940" y="5288001"/>
                <a:ext cx="237363" cy="234696"/>
                <a:chOff x="4446940" y="5280381"/>
                <a:chExt cx="237363" cy="234696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7BF8F29F-3D8A-7335-7118-DDDD5ABF4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46940" y="5280381"/>
                  <a:ext cx="237363" cy="234696"/>
                </a:xfrm>
                <a:prstGeom prst="ellipse">
                  <a:avLst/>
                </a:prstGeom>
                <a:gradFill flip="none" rotWithShape="1">
                  <a:gsLst>
                    <a:gs pos="29000">
                      <a:sysClr val="windowText" lastClr="000000"/>
                    </a:gs>
                    <a:gs pos="73000">
                      <a:sysClr val="windowText" lastClr="000000">
                        <a:lumMod val="65000"/>
                        <a:lumOff val="35000"/>
                      </a:sys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Rounded Rectangle 63">
                  <a:extLst>
                    <a:ext uri="{FF2B5EF4-FFF2-40B4-BE49-F238E27FC236}">
                      <a16:creationId xmlns:a16="http://schemas.microsoft.com/office/drawing/2014/main" id="{14E94322-BBE1-2A91-6434-A49D919F9F15}"/>
                    </a:ext>
                  </a:extLst>
                </p:cNvPr>
                <p:cNvSpPr/>
                <p:nvPr/>
              </p:nvSpPr>
              <p:spPr>
                <a:xfrm>
                  <a:off x="4515460" y="5356864"/>
                  <a:ext cx="100323" cy="100323"/>
                </a:xfrm>
                <a:prstGeom prst="roundRect">
                  <a:avLst/>
                </a:prstGeom>
                <a:noFill/>
                <a:ln w="9525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" name="Freeform 61">
                <a:extLst>
                  <a:ext uri="{FF2B5EF4-FFF2-40B4-BE49-F238E27FC236}">
                    <a16:creationId xmlns:a16="http://schemas.microsoft.com/office/drawing/2014/main" id="{2C9EFECD-2B72-3C93-E522-8A2C7CA65269}"/>
                  </a:ext>
                </a:extLst>
              </p:cNvPr>
              <p:cNvSpPr/>
              <p:nvPr/>
            </p:nvSpPr>
            <p:spPr>
              <a:xfrm>
                <a:off x="3918522" y="1289877"/>
                <a:ext cx="2296537" cy="2906437"/>
              </a:xfrm>
              <a:custGeom>
                <a:avLst/>
                <a:gdLst>
                  <a:gd name="connsiteX0" fmla="*/ 0 w 2296537"/>
                  <a:gd name="connsiteY0" fmla="*/ 0 h 2906437"/>
                  <a:gd name="connsiteX1" fmla="*/ 2121915 w 2296537"/>
                  <a:gd name="connsiteY1" fmla="*/ 0 h 2906437"/>
                  <a:gd name="connsiteX2" fmla="*/ 2296537 w 2296537"/>
                  <a:gd name="connsiteY2" fmla="*/ 174622 h 2906437"/>
                  <a:gd name="connsiteX3" fmla="*/ 2296537 w 2296537"/>
                  <a:gd name="connsiteY3" fmla="*/ 2906437 h 290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6537" h="2906437">
                    <a:moveTo>
                      <a:pt x="0" y="0"/>
                    </a:moveTo>
                    <a:lnTo>
                      <a:pt x="2121915" y="0"/>
                    </a:lnTo>
                    <a:cubicBezTo>
                      <a:pt x="2218356" y="0"/>
                      <a:pt x="2296537" y="78181"/>
                      <a:pt x="2296537" y="174622"/>
                    </a:cubicBezTo>
                    <a:lnTo>
                      <a:pt x="2296537" y="2906437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  <a:alpha val="20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97</Words>
  <Application>Microsoft Office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- 3 options with focus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Pricing Plans with Recommended Option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2026-02-17T23:43:04Z</dcterms:modified>
  <cp:category>Charts &amp; Diagrams;Text &amp; Tables</cp:category>
</cp:coreProperties>
</file>