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404040"/>
    <a:srgbClr val="9265B8"/>
    <a:srgbClr val="38C98E"/>
    <a:srgbClr val="FBB321"/>
    <a:srgbClr val="7A032D"/>
    <a:srgbClr val="FA7902"/>
    <a:srgbClr val="0B4366"/>
    <a:srgbClr val="CB2332"/>
    <a:srgbClr val="049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63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5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5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8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8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2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presentationgo</a:t>
            </a:r>
            <a:r>
              <a:rPr lang="en-US" sz="20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0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Freeform 5"/>
          <p:cNvSpPr/>
          <p:nvPr userDrawn="1"/>
        </p:nvSpPr>
        <p:spPr>
          <a:xfrm>
            <a:off x="140756" y="269484"/>
            <a:ext cx="406400" cy="409575"/>
          </a:xfrm>
          <a:custGeom>
            <a:avLst/>
            <a:gdLst>
              <a:gd name="connsiteX0" fmla="*/ 222250 w 406400"/>
              <a:gd name="connsiteY0" fmla="*/ 225425 h 409575"/>
              <a:gd name="connsiteX1" fmla="*/ 406400 w 406400"/>
              <a:gd name="connsiteY1" fmla="*/ 225425 h 409575"/>
              <a:gd name="connsiteX2" fmla="*/ 406400 w 406400"/>
              <a:gd name="connsiteY2" fmla="*/ 409575 h 409575"/>
              <a:gd name="connsiteX3" fmla="*/ 222250 w 406400"/>
              <a:gd name="connsiteY3" fmla="*/ 409575 h 409575"/>
              <a:gd name="connsiteX4" fmla="*/ 0 w 406400"/>
              <a:gd name="connsiteY4" fmla="*/ 225425 h 409575"/>
              <a:gd name="connsiteX5" fmla="*/ 184150 w 406400"/>
              <a:gd name="connsiteY5" fmla="*/ 225425 h 409575"/>
              <a:gd name="connsiteX6" fmla="*/ 184150 w 406400"/>
              <a:gd name="connsiteY6" fmla="*/ 409575 h 409575"/>
              <a:gd name="connsiteX7" fmla="*/ 0 w 406400"/>
              <a:gd name="connsiteY7" fmla="*/ 409575 h 409575"/>
              <a:gd name="connsiteX8" fmla="*/ 222250 w 406400"/>
              <a:gd name="connsiteY8" fmla="*/ 0 h 409575"/>
              <a:gd name="connsiteX9" fmla="*/ 406400 w 406400"/>
              <a:gd name="connsiteY9" fmla="*/ 0 h 409575"/>
              <a:gd name="connsiteX10" fmla="*/ 406400 w 406400"/>
              <a:gd name="connsiteY10" fmla="*/ 184150 h 409575"/>
              <a:gd name="connsiteX11" fmla="*/ 222250 w 406400"/>
              <a:gd name="connsiteY11" fmla="*/ 184150 h 409575"/>
              <a:gd name="connsiteX12" fmla="*/ 0 w 406400"/>
              <a:gd name="connsiteY12" fmla="*/ 0 h 409575"/>
              <a:gd name="connsiteX13" fmla="*/ 184150 w 406400"/>
              <a:gd name="connsiteY13" fmla="*/ 0 h 409575"/>
              <a:gd name="connsiteX14" fmla="*/ 184150 w 406400"/>
              <a:gd name="connsiteY14" fmla="*/ 184150 h 409575"/>
              <a:gd name="connsiteX15" fmla="*/ 0 w 406400"/>
              <a:gd name="connsiteY15" fmla="*/ 18415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6400" h="409575">
                <a:moveTo>
                  <a:pt x="222250" y="225425"/>
                </a:moveTo>
                <a:lnTo>
                  <a:pt x="406400" y="225425"/>
                </a:lnTo>
                <a:lnTo>
                  <a:pt x="406400" y="409575"/>
                </a:lnTo>
                <a:lnTo>
                  <a:pt x="222250" y="409575"/>
                </a:lnTo>
                <a:close/>
                <a:moveTo>
                  <a:pt x="0" y="225425"/>
                </a:moveTo>
                <a:lnTo>
                  <a:pt x="184150" y="225425"/>
                </a:lnTo>
                <a:lnTo>
                  <a:pt x="184150" y="409575"/>
                </a:lnTo>
                <a:lnTo>
                  <a:pt x="0" y="409575"/>
                </a:lnTo>
                <a:close/>
                <a:moveTo>
                  <a:pt x="222250" y="0"/>
                </a:moveTo>
                <a:lnTo>
                  <a:pt x="406400" y="0"/>
                </a:lnTo>
                <a:lnTo>
                  <a:pt x="406400" y="184150"/>
                </a:lnTo>
                <a:lnTo>
                  <a:pt x="222250" y="184150"/>
                </a:lnTo>
                <a:close/>
                <a:moveTo>
                  <a:pt x="0" y="0"/>
                </a:moveTo>
                <a:lnTo>
                  <a:pt x="184150" y="0"/>
                </a:lnTo>
                <a:lnTo>
                  <a:pt x="184150" y="184150"/>
                </a:lnTo>
                <a:lnTo>
                  <a:pt x="0" y="184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02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0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9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5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6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325C4-912A-4939-AA24-2FCDD147D9D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8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Pie-chart Chronometer</a:t>
            </a:r>
            <a:endParaRPr lang="en-US" dirty="0"/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2011414822"/>
              </p:ext>
            </p:extLst>
          </p:nvPr>
        </p:nvGraphicFramePr>
        <p:xfrm>
          <a:off x="1524000" y="1731241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2721429" y="1257965"/>
            <a:ext cx="3701142" cy="4342069"/>
            <a:chOff x="2721429" y="1708139"/>
            <a:chExt cx="3701142" cy="4342069"/>
          </a:xfrm>
        </p:grpSpPr>
        <p:sp>
          <p:nvSpPr>
            <p:cNvPr id="9" name="Freeform 8"/>
            <p:cNvSpPr/>
            <p:nvPr/>
          </p:nvSpPr>
          <p:spPr>
            <a:xfrm>
              <a:off x="4275667" y="1708139"/>
              <a:ext cx="296333" cy="389467"/>
            </a:xfrm>
            <a:custGeom>
              <a:avLst/>
              <a:gdLst>
                <a:gd name="connsiteX0" fmla="*/ 31044 w 296333"/>
                <a:gd name="connsiteY0" fmla="*/ 0 h 389467"/>
                <a:gd name="connsiteX1" fmla="*/ 296333 w 296333"/>
                <a:gd name="connsiteY1" fmla="*/ 0 h 389467"/>
                <a:gd name="connsiteX2" fmla="*/ 296333 w 296333"/>
                <a:gd name="connsiteY2" fmla="*/ 389467 h 389467"/>
                <a:gd name="connsiteX3" fmla="*/ 31044 w 296333"/>
                <a:gd name="connsiteY3" fmla="*/ 389467 h 389467"/>
                <a:gd name="connsiteX4" fmla="*/ 0 w 296333"/>
                <a:gd name="connsiteY4" fmla="*/ 358423 h 389467"/>
                <a:gd name="connsiteX5" fmla="*/ 0 w 296333"/>
                <a:gd name="connsiteY5" fmla="*/ 31044 h 389467"/>
                <a:gd name="connsiteX6" fmla="*/ 31044 w 296333"/>
                <a:gd name="connsiteY6" fmla="*/ 0 h 38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333" h="389467">
                  <a:moveTo>
                    <a:pt x="31044" y="0"/>
                  </a:moveTo>
                  <a:lnTo>
                    <a:pt x="296333" y="0"/>
                  </a:lnTo>
                  <a:lnTo>
                    <a:pt x="296333" y="389467"/>
                  </a:lnTo>
                  <a:lnTo>
                    <a:pt x="31044" y="389467"/>
                  </a:lnTo>
                  <a:cubicBezTo>
                    <a:pt x="13899" y="389467"/>
                    <a:pt x="0" y="375568"/>
                    <a:pt x="0" y="358423"/>
                  </a:cubicBezTo>
                  <a:lnTo>
                    <a:pt x="0" y="31044"/>
                  </a:lnTo>
                  <a:cubicBezTo>
                    <a:pt x="0" y="13899"/>
                    <a:pt x="13899" y="0"/>
                    <a:pt x="3104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572001" y="1708139"/>
              <a:ext cx="296333" cy="389467"/>
            </a:xfrm>
            <a:custGeom>
              <a:avLst/>
              <a:gdLst>
                <a:gd name="connsiteX0" fmla="*/ 0 w 296333"/>
                <a:gd name="connsiteY0" fmla="*/ 0 h 389467"/>
                <a:gd name="connsiteX1" fmla="*/ 265289 w 296333"/>
                <a:gd name="connsiteY1" fmla="*/ 0 h 389467"/>
                <a:gd name="connsiteX2" fmla="*/ 296333 w 296333"/>
                <a:gd name="connsiteY2" fmla="*/ 31044 h 389467"/>
                <a:gd name="connsiteX3" fmla="*/ 296333 w 296333"/>
                <a:gd name="connsiteY3" fmla="*/ 358423 h 389467"/>
                <a:gd name="connsiteX4" fmla="*/ 265289 w 296333"/>
                <a:gd name="connsiteY4" fmla="*/ 389467 h 389467"/>
                <a:gd name="connsiteX5" fmla="*/ 0 w 296333"/>
                <a:gd name="connsiteY5" fmla="*/ 389467 h 38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389467">
                  <a:moveTo>
                    <a:pt x="0" y="0"/>
                  </a:moveTo>
                  <a:lnTo>
                    <a:pt x="265289" y="0"/>
                  </a:lnTo>
                  <a:cubicBezTo>
                    <a:pt x="282434" y="0"/>
                    <a:pt x="296333" y="13899"/>
                    <a:pt x="296333" y="31044"/>
                  </a:cubicBezTo>
                  <a:lnTo>
                    <a:pt x="296333" y="358423"/>
                  </a:lnTo>
                  <a:cubicBezTo>
                    <a:pt x="296333" y="375568"/>
                    <a:pt x="282434" y="389467"/>
                    <a:pt x="265289" y="389467"/>
                  </a:cubicBezTo>
                  <a:lnTo>
                    <a:pt x="0" y="38946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423833" y="2097606"/>
              <a:ext cx="296334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423833" y="2143325"/>
              <a:ext cx="296334" cy="18712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721429" y="2349066"/>
              <a:ext cx="3701142" cy="3701142"/>
            </a:xfrm>
            <a:prstGeom prst="ellipse">
              <a:avLst/>
            </a:prstGeom>
            <a:noFill/>
            <a:ln w="180975"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572000" y="1880276"/>
            <a:ext cx="0" cy="3719758"/>
            <a:chOff x="4572000" y="1880276"/>
            <a:chExt cx="0" cy="371975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4572000" y="1880276"/>
              <a:ext cx="0" cy="290192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72000" y="5309842"/>
              <a:ext cx="0" cy="290192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 rot="5400000">
            <a:off x="4572000" y="1903362"/>
            <a:ext cx="0" cy="3719758"/>
            <a:chOff x="4572000" y="1880276"/>
            <a:chExt cx="0" cy="3719758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4572000" y="1880276"/>
              <a:ext cx="0" cy="290192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72000" y="5309842"/>
              <a:ext cx="0" cy="290192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429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792</TotalTime>
  <Words>2</Words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Custom Design</vt:lpstr>
      <vt:lpstr>Pie-chart Chronometer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Pie-chart Chronometer</dc:title>
  <dc:creator>PresentationGo.com</dc:creator>
  <dcterms:created xsi:type="dcterms:W3CDTF">2014-11-26T05:14:11Z</dcterms:created>
  <dcterms:modified xsi:type="dcterms:W3CDTF">2015-01-09T18:40:11Z</dcterms:modified>
</cp:coreProperties>
</file>