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ED3-46C3-8264-E78F83430C5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ED3-46C3-8264-E78F83430C5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ED3-46C3-8264-E78F83430C5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ED3-46C3-8264-E78F83430C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ED3-46C3-8264-E78F83430C5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Pie-chart Chronometer – Slide Template</a:t>
            </a:r>
          </a:p>
        </p:txBody>
      </p:sp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1393B9BE-C363-28CE-F323-391EDB531A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2048782"/>
              </p:ext>
            </p:extLst>
          </p:nvPr>
        </p:nvGraphicFramePr>
        <p:xfrm>
          <a:off x="3048000" y="1731241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6" name="Group 55">
            <a:extLst>
              <a:ext uri="{FF2B5EF4-FFF2-40B4-BE49-F238E27FC236}">
                <a16:creationId xmlns:a16="http://schemas.microsoft.com/office/drawing/2014/main" id="{EDEDDC5B-2C5B-390C-22E2-33CCD9F53AB4}"/>
              </a:ext>
            </a:extLst>
          </p:cNvPr>
          <p:cNvGrpSpPr/>
          <p:nvPr/>
        </p:nvGrpSpPr>
        <p:grpSpPr>
          <a:xfrm>
            <a:off x="4245429" y="1257965"/>
            <a:ext cx="3701142" cy="4342069"/>
            <a:chOff x="2721429" y="1708139"/>
            <a:chExt cx="3701142" cy="4342069"/>
          </a:xfrm>
        </p:grpSpPr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5FB392E2-04C1-C2B6-B433-0C21C96FA09D}"/>
                </a:ext>
              </a:extLst>
            </p:cNvPr>
            <p:cNvSpPr/>
            <p:nvPr/>
          </p:nvSpPr>
          <p:spPr>
            <a:xfrm>
              <a:off x="4275667" y="1708139"/>
              <a:ext cx="296333" cy="389467"/>
            </a:xfrm>
            <a:custGeom>
              <a:avLst/>
              <a:gdLst>
                <a:gd name="connsiteX0" fmla="*/ 31044 w 296333"/>
                <a:gd name="connsiteY0" fmla="*/ 0 h 389467"/>
                <a:gd name="connsiteX1" fmla="*/ 296333 w 296333"/>
                <a:gd name="connsiteY1" fmla="*/ 0 h 389467"/>
                <a:gd name="connsiteX2" fmla="*/ 296333 w 296333"/>
                <a:gd name="connsiteY2" fmla="*/ 389467 h 389467"/>
                <a:gd name="connsiteX3" fmla="*/ 31044 w 296333"/>
                <a:gd name="connsiteY3" fmla="*/ 389467 h 389467"/>
                <a:gd name="connsiteX4" fmla="*/ 0 w 296333"/>
                <a:gd name="connsiteY4" fmla="*/ 358423 h 389467"/>
                <a:gd name="connsiteX5" fmla="*/ 0 w 296333"/>
                <a:gd name="connsiteY5" fmla="*/ 31044 h 389467"/>
                <a:gd name="connsiteX6" fmla="*/ 31044 w 296333"/>
                <a:gd name="connsiteY6" fmla="*/ 0 h 38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333" h="389467">
                  <a:moveTo>
                    <a:pt x="31044" y="0"/>
                  </a:moveTo>
                  <a:lnTo>
                    <a:pt x="296333" y="0"/>
                  </a:lnTo>
                  <a:lnTo>
                    <a:pt x="296333" y="389467"/>
                  </a:lnTo>
                  <a:lnTo>
                    <a:pt x="31044" y="389467"/>
                  </a:lnTo>
                  <a:cubicBezTo>
                    <a:pt x="13899" y="389467"/>
                    <a:pt x="0" y="375568"/>
                    <a:pt x="0" y="358423"/>
                  </a:cubicBezTo>
                  <a:lnTo>
                    <a:pt x="0" y="31044"/>
                  </a:lnTo>
                  <a:cubicBezTo>
                    <a:pt x="0" y="13899"/>
                    <a:pt x="13899" y="0"/>
                    <a:pt x="31044" y="0"/>
                  </a:cubicBez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F87C60A3-9F5B-D63D-5471-2976ECB9F0F6}"/>
                </a:ext>
              </a:extLst>
            </p:cNvPr>
            <p:cNvSpPr/>
            <p:nvPr/>
          </p:nvSpPr>
          <p:spPr>
            <a:xfrm>
              <a:off x="4572001" y="1708139"/>
              <a:ext cx="296333" cy="389467"/>
            </a:xfrm>
            <a:custGeom>
              <a:avLst/>
              <a:gdLst>
                <a:gd name="connsiteX0" fmla="*/ 0 w 296333"/>
                <a:gd name="connsiteY0" fmla="*/ 0 h 389467"/>
                <a:gd name="connsiteX1" fmla="*/ 265289 w 296333"/>
                <a:gd name="connsiteY1" fmla="*/ 0 h 389467"/>
                <a:gd name="connsiteX2" fmla="*/ 296333 w 296333"/>
                <a:gd name="connsiteY2" fmla="*/ 31044 h 389467"/>
                <a:gd name="connsiteX3" fmla="*/ 296333 w 296333"/>
                <a:gd name="connsiteY3" fmla="*/ 358423 h 389467"/>
                <a:gd name="connsiteX4" fmla="*/ 265289 w 296333"/>
                <a:gd name="connsiteY4" fmla="*/ 389467 h 389467"/>
                <a:gd name="connsiteX5" fmla="*/ 0 w 296333"/>
                <a:gd name="connsiteY5" fmla="*/ 389467 h 38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389467">
                  <a:moveTo>
                    <a:pt x="0" y="0"/>
                  </a:moveTo>
                  <a:lnTo>
                    <a:pt x="265289" y="0"/>
                  </a:lnTo>
                  <a:cubicBezTo>
                    <a:pt x="282434" y="0"/>
                    <a:pt x="296333" y="13899"/>
                    <a:pt x="296333" y="31044"/>
                  </a:cubicBezTo>
                  <a:lnTo>
                    <a:pt x="296333" y="358423"/>
                  </a:lnTo>
                  <a:cubicBezTo>
                    <a:pt x="296333" y="375568"/>
                    <a:pt x="282434" y="389467"/>
                    <a:pt x="265289" y="389467"/>
                  </a:cubicBezTo>
                  <a:lnTo>
                    <a:pt x="0" y="389467"/>
                  </a:ln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6F8E95F-89AB-A798-BC5A-2B5C470CC24B}"/>
                </a:ext>
              </a:extLst>
            </p:cNvPr>
            <p:cNvSpPr/>
            <p:nvPr/>
          </p:nvSpPr>
          <p:spPr>
            <a:xfrm>
              <a:off x="4423833" y="2097606"/>
              <a:ext cx="296334" cy="45719"/>
            </a:xfrm>
            <a:prstGeom prst="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F900E8C-0CD5-A110-FB89-F5A2544B62EA}"/>
                </a:ext>
              </a:extLst>
            </p:cNvPr>
            <p:cNvSpPr/>
            <p:nvPr/>
          </p:nvSpPr>
          <p:spPr>
            <a:xfrm>
              <a:off x="4423833" y="2143325"/>
              <a:ext cx="296334" cy="187125"/>
            </a:xfrm>
            <a:prstGeom prst="rect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229CF57-6282-2D22-AC37-6BD6640750A3}"/>
                </a:ext>
              </a:extLst>
            </p:cNvPr>
            <p:cNvSpPr/>
            <p:nvPr/>
          </p:nvSpPr>
          <p:spPr>
            <a:xfrm>
              <a:off x="2721429" y="2349066"/>
              <a:ext cx="3701142" cy="3701142"/>
            </a:xfrm>
            <a:prstGeom prst="ellipse">
              <a:avLst/>
            </a:prstGeom>
            <a:noFill/>
            <a:ln w="180975" cap="flat" cmpd="sng" algn="ctr">
              <a:solidFill>
                <a:srgbClr val="59595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88DBD0F-7981-5D3A-C705-93EC6863713A}"/>
              </a:ext>
            </a:extLst>
          </p:cNvPr>
          <p:cNvGrpSpPr/>
          <p:nvPr/>
        </p:nvGrpSpPr>
        <p:grpSpPr>
          <a:xfrm>
            <a:off x="6096000" y="1880276"/>
            <a:ext cx="0" cy="3719758"/>
            <a:chOff x="4572000" y="1880276"/>
            <a:chExt cx="0" cy="3719758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240F646-81A3-ADB5-2F39-CD1DA1BDEC9B}"/>
                </a:ext>
              </a:extLst>
            </p:cNvPr>
            <p:cNvCxnSpPr/>
            <p:nvPr/>
          </p:nvCxnSpPr>
          <p:spPr>
            <a:xfrm>
              <a:off x="4572000" y="1880276"/>
              <a:ext cx="0" cy="290192"/>
            </a:xfrm>
            <a:prstGeom prst="line">
              <a:avLst/>
            </a:prstGeom>
            <a:noFill/>
            <a:ln w="571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024DD94-3A65-34A5-1451-D41C35A04008}"/>
                </a:ext>
              </a:extLst>
            </p:cNvPr>
            <p:cNvCxnSpPr/>
            <p:nvPr/>
          </p:nvCxnSpPr>
          <p:spPr>
            <a:xfrm>
              <a:off x="4572000" y="5309842"/>
              <a:ext cx="0" cy="290192"/>
            </a:xfrm>
            <a:prstGeom prst="line">
              <a:avLst/>
            </a:prstGeom>
            <a:noFill/>
            <a:ln w="571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B823D94-AD68-FF38-AB7C-66BAFADF3D61}"/>
              </a:ext>
            </a:extLst>
          </p:cNvPr>
          <p:cNvGrpSpPr/>
          <p:nvPr/>
        </p:nvGrpSpPr>
        <p:grpSpPr>
          <a:xfrm rot="5400000">
            <a:off x="6096000" y="1903362"/>
            <a:ext cx="0" cy="3719758"/>
            <a:chOff x="4572000" y="1880276"/>
            <a:chExt cx="0" cy="3719758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59BB296-29BB-1AB7-1060-CB7604DD005F}"/>
                </a:ext>
              </a:extLst>
            </p:cNvPr>
            <p:cNvCxnSpPr/>
            <p:nvPr/>
          </p:nvCxnSpPr>
          <p:spPr>
            <a:xfrm>
              <a:off x="4572000" y="1880276"/>
              <a:ext cx="0" cy="290192"/>
            </a:xfrm>
            <a:prstGeom prst="line">
              <a:avLst/>
            </a:prstGeom>
            <a:noFill/>
            <a:ln w="571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2D970B7-6246-725F-DB5E-76BB03BA0639}"/>
                </a:ext>
              </a:extLst>
            </p:cNvPr>
            <p:cNvCxnSpPr/>
            <p:nvPr/>
          </p:nvCxnSpPr>
          <p:spPr>
            <a:xfrm>
              <a:off x="4572000" y="5309842"/>
              <a:ext cx="0" cy="290192"/>
            </a:xfrm>
            <a:prstGeom prst="line">
              <a:avLst/>
            </a:prstGeom>
            <a:noFill/>
            <a:ln w="571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49</Words>
  <Application>Microsoft Office PowerPoint</Application>
  <PresentationFormat>Widescreen</PresentationFormat>
  <Paragraphs>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Pie-chart Chronometer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2026-02-17T23:37:23Z</dcterms:modified>
  <cp:category>Charts &amp; Diagrams</cp:category>
</cp:coreProperties>
</file>