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65B8"/>
    <a:srgbClr val="38C98E"/>
    <a:srgbClr val="FBB321"/>
    <a:srgbClr val="7A032D"/>
    <a:srgbClr val="FA7902"/>
    <a:srgbClr val="0B4366"/>
    <a:srgbClr val="CB2332"/>
    <a:srgbClr val="0499D3"/>
    <a:srgbClr val="2CC6D2"/>
    <a:srgbClr val="2B8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786" y="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AC042-AF5D-469C-AE88-27F487E0357C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0A55B4-92C8-4EBC-9571-D93EC6962990}">
      <dgm:prSet phldrT="[Text]"/>
      <dgm:spPr>
        <a:solidFill>
          <a:srgbClr val="FBB321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36AAFD-5BAB-4073-B05C-12BDE082DFEE}" type="parTrans" cxnId="{22A21A88-2BA1-4CB9-A8F8-02C522131205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138ED1-B649-4029-8EA7-CF8974DC2B5F}" type="sibTrans" cxnId="{22A21A88-2BA1-4CB9-A8F8-02C522131205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1C55E9-F944-4641-9194-2BE278ADC859}">
      <dgm:prSet phldrT="[Text]"/>
      <dgm:spPr>
        <a:solidFill>
          <a:srgbClr val="FA7902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4F8E752-71DC-4965-8FCE-7FA6C3D5CECF}" type="parTrans" cxnId="{0AD99081-8037-4CC3-8412-469A246C408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106930-FD1D-400D-8BE3-A97D6269ECDE}" type="sibTrans" cxnId="{0AD99081-8037-4CC3-8412-469A246C408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E082B2-97B1-4BBE-A2A1-48DDABA9882F}">
      <dgm:prSet phldrT="[Text]"/>
      <dgm:spPr>
        <a:solidFill>
          <a:srgbClr val="CB2332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9A6453-EE6F-4439-A6B4-09CDFBCCC0A5}" type="parTrans" cxnId="{C126BD45-8472-4A06-A4C6-C1E064459DB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6149EA-8575-4D6D-B20A-B781D7EBBB5E}" type="sibTrans" cxnId="{C126BD45-8472-4A06-A4C6-C1E064459DB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0AC239-093E-4AD6-B4CB-5C449B22CFDC}">
      <dgm:prSet phldrT="[Text]"/>
      <dgm:spPr>
        <a:solidFill>
          <a:srgbClr val="7A032D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8B1671-91FB-4BB6-A64D-E7237E7BF996}" type="parTrans" cxnId="{2D0D2CDF-A6C4-4244-942B-D277B40FD157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51B631-08F1-4D12-9ADA-C84BADE76153}" type="sibTrans" cxnId="{2D0D2CDF-A6C4-4244-942B-D277B40FD157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3E9D8F-6924-4213-8151-B789289364C3}">
      <dgm:prSet phldrT="[Text]"/>
      <dgm:spPr>
        <a:solidFill>
          <a:srgbClr val="9265B8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EC11ED-0C50-4C91-856E-CB9321DEF9FF}" type="parTrans" cxnId="{3F7E275F-28FE-4224-AF57-0854E3906A0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F20E31-4395-4364-BB95-EB066BEA827F}" type="sibTrans" cxnId="{3F7E275F-28FE-4224-AF57-0854E3906A0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63CA27-61E3-4692-89C7-BCA46E53EAA4}">
      <dgm:prSet phldrT="[Text]"/>
      <dgm:spPr>
        <a:solidFill>
          <a:srgbClr val="38C98E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B18FD7-049B-4557-BA02-881C0A8116C8}" type="parTrans" cxnId="{89D11546-63E0-4219-8CC5-CF15A983336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D0882C-CABE-4B5A-87A6-408223285ECA}" type="sibTrans" cxnId="{89D11546-63E0-4219-8CC5-CF15A983336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3866B0-2CDB-46FA-854B-7C7DA3C7D889}">
      <dgm:prSet phldrT="[Text]"/>
      <dgm:spPr>
        <a:solidFill>
          <a:srgbClr val="2CC6D2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657E0B-08C9-4723-8271-83B51CA0F795}" type="parTrans" cxnId="{B4B9C0B2-85A5-4752-A5D8-59131DB69129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9B3360-44FC-47BB-B2E0-D375297CC50F}" type="sibTrans" cxnId="{B4B9C0B2-85A5-4752-A5D8-59131DB69129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EB236F-C511-4F90-B0B1-B181660009F1}">
      <dgm:prSet phldrT="[Text]"/>
      <dgm:spPr>
        <a:solidFill>
          <a:srgbClr val="0499D3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F7CD83-D580-4C4D-9C8B-D61EDC0EE2D8}" type="parTrans" cxnId="{57595CCF-DD17-4096-BDA9-5FA65A72AB2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E19FAA-BD4A-44C4-9003-FFB881FD0053}" type="sibTrans" cxnId="{57595CCF-DD17-4096-BDA9-5FA65A72AB2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78B6AB-E09B-490C-A90C-B0D2E837695D}">
      <dgm:prSet phldrT="[Text]"/>
      <dgm:spPr>
        <a:solidFill>
          <a:srgbClr val="0B4366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B7B8D-4040-4F06-A130-173E41D8A9CB}" type="parTrans" cxnId="{F2F3FFF3-3CC5-44EA-966B-74CF375C352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9E20A5-41F2-4FD5-A4B6-F91097682D4C}" type="sibTrans" cxnId="{F2F3FFF3-3CC5-44EA-966B-74CF375C352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075044-48FD-4B7E-A367-FEA0D9754E99}" type="pres">
      <dgm:prSet presAssocID="{C31AC042-AF5D-469C-AE88-27F487E0357C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F87738-F605-4082-8C76-44180B02E3B3}" type="pres">
      <dgm:prSet presAssocID="{C31AC042-AF5D-469C-AE88-27F487E0357C}" presName="triangle1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5111DA-A8D0-442F-83E2-CEA4ECD192DD}" type="pres">
      <dgm:prSet presAssocID="{C31AC042-AF5D-469C-AE88-27F487E0357C}" presName="triangle2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332806-E913-45CC-B4D1-1EF8B8500755}" type="pres">
      <dgm:prSet presAssocID="{C31AC042-AF5D-469C-AE88-27F487E0357C}" presName="triangle3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54A56C-7344-473B-B632-93D325F7D3D7}" type="pres">
      <dgm:prSet presAssocID="{C31AC042-AF5D-469C-AE88-27F487E0357C}" presName="triangle4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F885F0-C7A2-4465-A1EA-46C6A4BBEE89}" type="pres">
      <dgm:prSet presAssocID="{C31AC042-AF5D-469C-AE88-27F487E0357C}" presName="triangle5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CEA8A9-A3DB-4BAA-B047-0297C5E6A993}" type="pres">
      <dgm:prSet presAssocID="{C31AC042-AF5D-469C-AE88-27F487E0357C}" presName="triangle6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D3BB0-68D5-45E2-BA1E-3DC5AFF70F7C}" type="pres">
      <dgm:prSet presAssocID="{C31AC042-AF5D-469C-AE88-27F487E0357C}" presName="triangle7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0FA429-CF27-409E-8E5B-F69EA699A7AA}" type="pres">
      <dgm:prSet presAssocID="{C31AC042-AF5D-469C-AE88-27F487E0357C}" presName="triangle8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C7F00-6BC4-4153-A8C5-B6C91AB6D1E3}" type="pres">
      <dgm:prSet presAssocID="{C31AC042-AF5D-469C-AE88-27F487E0357C}" presName="triangle9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1D61A6-B481-4A45-82F4-2242CFABC0E4}" type="presOf" srcId="{EA3866B0-2CDB-46FA-854B-7C7DA3C7D889}" destId="{54FD3BB0-68D5-45E2-BA1E-3DC5AFF70F7C}" srcOrd="0" destOrd="0" presId="urn:microsoft.com/office/officeart/2005/8/layout/pyramid4"/>
    <dgm:cxn modelId="{94168173-74A7-47C5-8B49-C2C746EE6822}" type="presOf" srcId="{C31AC042-AF5D-469C-AE88-27F487E0357C}" destId="{CC075044-48FD-4B7E-A367-FEA0D9754E99}" srcOrd="0" destOrd="0" presId="urn:microsoft.com/office/officeart/2005/8/layout/pyramid4"/>
    <dgm:cxn modelId="{23D681FF-D7C1-4BD3-B650-3854732D9B58}" type="presOf" srcId="{6E1C55E9-F944-4641-9194-2BE278ADC859}" destId="{C25111DA-A8D0-442F-83E2-CEA4ECD192DD}" srcOrd="0" destOrd="0" presId="urn:microsoft.com/office/officeart/2005/8/layout/pyramid4"/>
    <dgm:cxn modelId="{F2F3FFF3-3CC5-44EA-966B-74CF375C3526}" srcId="{C31AC042-AF5D-469C-AE88-27F487E0357C}" destId="{FD78B6AB-E09B-490C-A90C-B0D2E837695D}" srcOrd="8" destOrd="0" parTransId="{E62B7B8D-4040-4F06-A130-173E41D8A9CB}" sibTransId="{E59E20A5-41F2-4FD5-A4B6-F91097682D4C}"/>
    <dgm:cxn modelId="{F308C5AD-B712-4A47-9F35-1E4DE44F17F0}" type="presOf" srcId="{29E082B2-97B1-4BBE-A2A1-48DDABA9882F}" destId="{00332806-E913-45CC-B4D1-1EF8B8500755}" srcOrd="0" destOrd="0" presId="urn:microsoft.com/office/officeart/2005/8/layout/pyramid4"/>
    <dgm:cxn modelId="{3F7E275F-28FE-4224-AF57-0854E3906A06}" srcId="{C31AC042-AF5D-469C-AE88-27F487E0357C}" destId="{793E9D8F-6924-4213-8151-B789289364C3}" srcOrd="4" destOrd="0" parTransId="{EEEC11ED-0C50-4C91-856E-CB9321DEF9FF}" sibTransId="{1DF20E31-4395-4364-BB95-EB066BEA827F}"/>
    <dgm:cxn modelId="{C126BD45-8472-4A06-A4C6-C1E064459DBE}" srcId="{C31AC042-AF5D-469C-AE88-27F487E0357C}" destId="{29E082B2-97B1-4BBE-A2A1-48DDABA9882F}" srcOrd="2" destOrd="0" parTransId="{AA9A6453-EE6F-4439-A6B4-09CDFBCCC0A5}" sibTransId="{7C6149EA-8575-4D6D-B20A-B781D7EBBB5E}"/>
    <dgm:cxn modelId="{6D674C4E-53D4-466F-A40B-EFE073A38A3C}" type="presOf" srcId="{9E0AC239-093E-4AD6-B4CB-5C449B22CFDC}" destId="{7F54A56C-7344-473B-B632-93D325F7D3D7}" srcOrd="0" destOrd="0" presId="urn:microsoft.com/office/officeart/2005/8/layout/pyramid4"/>
    <dgm:cxn modelId="{89D11546-63E0-4219-8CC5-CF15A9833360}" srcId="{C31AC042-AF5D-469C-AE88-27F487E0357C}" destId="{7663CA27-61E3-4692-89C7-BCA46E53EAA4}" srcOrd="5" destOrd="0" parTransId="{4BB18FD7-049B-4557-BA02-881C0A8116C8}" sibTransId="{52D0882C-CABE-4B5A-87A6-408223285ECA}"/>
    <dgm:cxn modelId="{57595CCF-DD17-4096-BDA9-5FA65A72AB2A}" srcId="{C31AC042-AF5D-469C-AE88-27F487E0357C}" destId="{82EB236F-C511-4F90-B0B1-B181660009F1}" srcOrd="7" destOrd="0" parTransId="{1FF7CD83-D580-4C4D-9C8B-D61EDC0EE2D8}" sibTransId="{2EE19FAA-BD4A-44C4-9003-FFB881FD0053}"/>
    <dgm:cxn modelId="{0AD99081-8037-4CC3-8412-469A246C408A}" srcId="{C31AC042-AF5D-469C-AE88-27F487E0357C}" destId="{6E1C55E9-F944-4641-9194-2BE278ADC859}" srcOrd="1" destOrd="0" parTransId="{C4F8E752-71DC-4965-8FCE-7FA6C3D5CECF}" sibTransId="{94106930-FD1D-400D-8BE3-A97D6269ECDE}"/>
    <dgm:cxn modelId="{14D6494F-BFEF-4938-989F-169F85214ABC}" type="presOf" srcId="{FD78B6AB-E09B-490C-A90C-B0D2E837695D}" destId="{727C7F00-6BC4-4153-A8C5-B6C91AB6D1E3}" srcOrd="0" destOrd="0" presId="urn:microsoft.com/office/officeart/2005/8/layout/pyramid4"/>
    <dgm:cxn modelId="{22A21A88-2BA1-4CB9-A8F8-02C522131205}" srcId="{C31AC042-AF5D-469C-AE88-27F487E0357C}" destId="{EA0A55B4-92C8-4EBC-9571-D93EC6962990}" srcOrd="0" destOrd="0" parTransId="{5C36AAFD-5BAB-4073-B05C-12BDE082DFEE}" sibTransId="{8C138ED1-B649-4029-8EA7-CF8974DC2B5F}"/>
    <dgm:cxn modelId="{73134BD3-C422-4826-A8FD-B8D86549984F}" type="presOf" srcId="{EA0A55B4-92C8-4EBC-9571-D93EC6962990}" destId="{5AF87738-F605-4082-8C76-44180B02E3B3}" srcOrd="0" destOrd="0" presId="urn:microsoft.com/office/officeart/2005/8/layout/pyramid4"/>
    <dgm:cxn modelId="{D9712D78-A228-4D77-B1A7-A3E877DA1DC2}" type="presOf" srcId="{7663CA27-61E3-4692-89C7-BCA46E53EAA4}" destId="{F2CEA8A9-A3DB-4BAA-B047-0297C5E6A993}" srcOrd="0" destOrd="0" presId="urn:microsoft.com/office/officeart/2005/8/layout/pyramid4"/>
    <dgm:cxn modelId="{859A4975-283B-4249-9818-B65FAABA7DC3}" type="presOf" srcId="{82EB236F-C511-4F90-B0B1-B181660009F1}" destId="{A10FA429-CF27-409E-8E5B-F69EA699A7AA}" srcOrd="0" destOrd="0" presId="urn:microsoft.com/office/officeart/2005/8/layout/pyramid4"/>
    <dgm:cxn modelId="{B4B9C0B2-85A5-4752-A5D8-59131DB69129}" srcId="{C31AC042-AF5D-469C-AE88-27F487E0357C}" destId="{EA3866B0-2CDB-46FA-854B-7C7DA3C7D889}" srcOrd="6" destOrd="0" parTransId="{B4657E0B-08C9-4723-8271-83B51CA0F795}" sibTransId="{B59B3360-44FC-47BB-B2E0-D375297CC50F}"/>
    <dgm:cxn modelId="{A656C429-EDFB-41EA-9F4E-DB0DD0AED0D9}" type="presOf" srcId="{793E9D8F-6924-4213-8151-B789289364C3}" destId="{B1F885F0-C7A2-4465-A1EA-46C6A4BBEE89}" srcOrd="0" destOrd="0" presId="urn:microsoft.com/office/officeart/2005/8/layout/pyramid4"/>
    <dgm:cxn modelId="{2D0D2CDF-A6C4-4244-942B-D277B40FD157}" srcId="{C31AC042-AF5D-469C-AE88-27F487E0357C}" destId="{9E0AC239-093E-4AD6-B4CB-5C449B22CFDC}" srcOrd="3" destOrd="0" parTransId="{908B1671-91FB-4BB6-A64D-E7237E7BF996}" sibTransId="{1851B631-08F1-4D12-9ADA-C84BADE76153}"/>
    <dgm:cxn modelId="{507048B2-FC40-4876-8C18-3C5F2D90602D}" type="presParOf" srcId="{CC075044-48FD-4B7E-A367-FEA0D9754E99}" destId="{5AF87738-F605-4082-8C76-44180B02E3B3}" srcOrd="0" destOrd="0" presId="urn:microsoft.com/office/officeart/2005/8/layout/pyramid4"/>
    <dgm:cxn modelId="{24F7CB7F-AB6D-4133-BDEF-9C2AD934504D}" type="presParOf" srcId="{CC075044-48FD-4B7E-A367-FEA0D9754E99}" destId="{C25111DA-A8D0-442F-83E2-CEA4ECD192DD}" srcOrd="1" destOrd="0" presId="urn:microsoft.com/office/officeart/2005/8/layout/pyramid4"/>
    <dgm:cxn modelId="{A3A88C6A-1410-48DA-8E4C-812DFE739843}" type="presParOf" srcId="{CC075044-48FD-4B7E-A367-FEA0D9754E99}" destId="{00332806-E913-45CC-B4D1-1EF8B8500755}" srcOrd="2" destOrd="0" presId="urn:microsoft.com/office/officeart/2005/8/layout/pyramid4"/>
    <dgm:cxn modelId="{0FC7CAA2-B9B9-4C05-9731-83C5443A4F79}" type="presParOf" srcId="{CC075044-48FD-4B7E-A367-FEA0D9754E99}" destId="{7F54A56C-7344-473B-B632-93D325F7D3D7}" srcOrd="3" destOrd="0" presId="urn:microsoft.com/office/officeart/2005/8/layout/pyramid4"/>
    <dgm:cxn modelId="{E010C40A-1FF0-4DF5-BA5A-434A986AB9B5}" type="presParOf" srcId="{CC075044-48FD-4B7E-A367-FEA0D9754E99}" destId="{B1F885F0-C7A2-4465-A1EA-46C6A4BBEE89}" srcOrd="4" destOrd="0" presId="urn:microsoft.com/office/officeart/2005/8/layout/pyramid4"/>
    <dgm:cxn modelId="{DB1CDEAA-F2B2-40AE-A34F-27E6732DE658}" type="presParOf" srcId="{CC075044-48FD-4B7E-A367-FEA0D9754E99}" destId="{F2CEA8A9-A3DB-4BAA-B047-0297C5E6A993}" srcOrd="5" destOrd="0" presId="urn:microsoft.com/office/officeart/2005/8/layout/pyramid4"/>
    <dgm:cxn modelId="{C3679F81-9B89-4E1D-AFA8-088E6EEB0899}" type="presParOf" srcId="{CC075044-48FD-4B7E-A367-FEA0D9754E99}" destId="{54FD3BB0-68D5-45E2-BA1E-3DC5AFF70F7C}" srcOrd="6" destOrd="0" presId="urn:microsoft.com/office/officeart/2005/8/layout/pyramid4"/>
    <dgm:cxn modelId="{9070ED7A-33C6-4EFA-8261-0F8696FAB4E7}" type="presParOf" srcId="{CC075044-48FD-4B7E-A367-FEA0D9754E99}" destId="{A10FA429-CF27-409E-8E5B-F69EA699A7AA}" srcOrd="7" destOrd="0" presId="urn:microsoft.com/office/officeart/2005/8/layout/pyramid4"/>
    <dgm:cxn modelId="{D1A3597C-C2FB-47CF-AC35-5F33EE819C86}" type="presParOf" srcId="{CC075044-48FD-4B7E-A367-FEA0D9754E99}" destId="{727C7F00-6BC4-4153-A8C5-B6C91AB6D1E3}" srcOrd="8" destOrd="0" presId="urn:microsoft.com/office/officeart/2005/8/layout/pyramid4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F87738-F605-4082-8C76-44180B02E3B3}">
      <dsp:nvSpPr>
        <dsp:cNvPr id="0" name=""/>
        <dsp:cNvSpPr/>
      </dsp:nvSpPr>
      <dsp:spPr>
        <a:xfrm>
          <a:off x="3577096" y="25240"/>
          <a:ext cx="1665856" cy="1665856"/>
        </a:xfrm>
        <a:prstGeom prst="triangle">
          <a:avLst/>
        </a:prstGeom>
        <a:solidFill>
          <a:srgbClr val="FBB3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93560" y="858168"/>
        <a:ext cx="832928" cy="832928"/>
      </dsp:txXfrm>
    </dsp:sp>
    <dsp:sp modelId="{C25111DA-A8D0-442F-83E2-CEA4ECD192DD}">
      <dsp:nvSpPr>
        <dsp:cNvPr id="0" name=""/>
        <dsp:cNvSpPr/>
      </dsp:nvSpPr>
      <dsp:spPr>
        <a:xfrm>
          <a:off x="2744168" y="1691096"/>
          <a:ext cx="1665856" cy="1665856"/>
        </a:xfrm>
        <a:prstGeom prst="triangle">
          <a:avLst/>
        </a:prstGeom>
        <a:solidFill>
          <a:srgbClr val="FA79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60632" y="2524024"/>
        <a:ext cx="832928" cy="832928"/>
      </dsp:txXfrm>
    </dsp:sp>
    <dsp:sp modelId="{00332806-E913-45CC-B4D1-1EF8B8500755}">
      <dsp:nvSpPr>
        <dsp:cNvPr id="0" name=""/>
        <dsp:cNvSpPr/>
      </dsp:nvSpPr>
      <dsp:spPr>
        <a:xfrm rot="10800000">
          <a:off x="3577096" y="1691096"/>
          <a:ext cx="1665856" cy="1665856"/>
        </a:xfrm>
        <a:prstGeom prst="triangle">
          <a:avLst/>
        </a:prstGeom>
        <a:solidFill>
          <a:srgbClr val="CB233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993560" y="1691096"/>
        <a:ext cx="832928" cy="832928"/>
      </dsp:txXfrm>
    </dsp:sp>
    <dsp:sp modelId="{7F54A56C-7344-473B-B632-93D325F7D3D7}">
      <dsp:nvSpPr>
        <dsp:cNvPr id="0" name=""/>
        <dsp:cNvSpPr/>
      </dsp:nvSpPr>
      <dsp:spPr>
        <a:xfrm>
          <a:off x="4410025" y="1691096"/>
          <a:ext cx="1665856" cy="1665856"/>
        </a:xfrm>
        <a:prstGeom prst="triangle">
          <a:avLst/>
        </a:prstGeom>
        <a:solidFill>
          <a:srgbClr val="7A032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26489" y="2524024"/>
        <a:ext cx="832928" cy="832928"/>
      </dsp:txXfrm>
    </dsp:sp>
    <dsp:sp modelId="{B1F885F0-C7A2-4465-A1EA-46C6A4BBEE89}">
      <dsp:nvSpPr>
        <dsp:cNvPr id="0" name=""/>
        <dsp:cNvSpPr/>
      </dsp:nvSpPr>
      <dsp:spPr>
        <a:xfrm>
          <a:off x="1911240" y="3356952"/>
          <a:ext cx="1665856" cy="1665856"/>
        </a:xfrm>
        <a:prstGeom prst="triangle">
          <a:avLst/>
        </a:prstGeom>
        <a:solidFill>
          <a:srgbClr val="9265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27704" y="4189880"/>
        <a:ext cx="832928" cy="832928"/>
      </dsp:txXfrm>
    </dsp:sp>
    <dsp:sp modelId="{F2CEA8A9-A3DB-4BAA-B047-0297C5E6A993}">
      <dsp:nvSpPr>
        <dsp:cNvPr id="0" name=""/>
        <dsp:cNvSpPr/>
      </dsp:nvSpPr>
      <dsp:spPr>
        <a:xfrm rot="10800000">
          <a:off x="2744168" y="3356952"/>
          <a:ext cx="1665856" cy="1665856"/>
        </a:xfrm>
        <a:prstGeom prst="triangle">
          <a:avLst/>
        </a:prstGeom>
        <a:solidFill>
          <a:srgbClr val="38C9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160632" y="3356952"/>
        <a:ext cx="832928" cy="832928"/>
      </dsp:txXfrm>
    </dsp:sp>
    <dsp:sp modelId="{54FD3BB0-68D5-45E2-BA1E-3DC5AFF70F7C}">
      <dsp:nvSpPr>
        <dsp:cNvPr id="0" name=""/>
        <dsp:cNvSpPr/>
      </dsp:nvSpPr>
      <dsp:spPr>
        <a:xfrm>
          <a:off x="3577096" y="3356952"/>
          <a:ext cx="1665856" cy="1665856"/>
        </a:xfrm>
        <a:prstGeom prst="triangle">
          <a:avLst/>
        </a:prstGeom>
        <a:solidFill>
          <a:srgbClr val="2CC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93560" y="4189880"/>
        <a:ext cx="832928" cy="832928"/>
      </dsp:txXfrm>
    </dsp:sp>
    <dsp:sp modelId="{A10FA429-CF27-409E-8E5B-F69EA699A7AA}">
      <dsp:nvSpPr>
        <dsp:cNvPr id="0" name=""/>
        <dsp:cNvSpPr/>
      </dsp:nvSpPr>
      <dsp:spPr>
        <a:xfrm rot="10800000">
          <a:off x="4410025" y="3356952"/>
          <a:ext cx="1665856" cy="1665856"/>
        </a:xfrm>
        <a:prstGeom prst="triangle">
          <a:avLst/>
        </a:prstGeom>
        <a:solidFill>
          <a:srgbClr val="0499D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826489" y="3356952"/>
        <a:ext cx="832928" cy="832928"/>
      </dsp:txXfrm>
    </dsp:sp>
    <dsp:sp modelId="{727C7F00-6BC4-4153-A8C5-B6C91AB6D1E3}">
      <dsp:nvSpPr>
        <dsp:cNvPr id="0" name=""/>
        <dsp:cNvSpPr/>
      </dsp:nvSpPr>
      <dsp:spPr>
        <a:xfrm>
          <a:off x="5242953" y="3356952"/>
          <a:ext cx="1665856" cy="1665856"/>
        </a:xfrm>
        <a:prstGeom prst="triangle">
          <a:avLst/>
        </a:prstGeom>
        <a:solidFill>
          <a:srgbClr val="0B43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endParaRPr lang="en-US" sz="3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59417" y="4189880"/>
        <a:ext cx="832928" cy="832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5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5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8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82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2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presentationgo</a:t>
            </a:r>
            <a:r>
              <a:rPr lang="en-US" sz="20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0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Freeform 10"/>
          <p:cNvSpPr/>
          <p:nvPr userDrawn="1"/>
        </p:nvSpPr>
        <p:spPr>
          <a:xfrm>
            <a:off x="200025" y="269485"/>
            <a:ext cx="304800" cy="409575"/>
          </a:xfrm>
          <a:custGeom>
            <a:avLst/>
            <a:gdLst>
              <a:gd name="connsiteX0" fmla="*/ 222250 w 406400"/>
              <a:gd name="connsiteY0" fmla="*/ 225425 h 409575"/>
              <a:gd name="connsiteX1" fmla="*/ 406400 w 406400"/>
              <a:gd name="connsiteY1" fmla="*/ 225425 h 409575"/>
              <a:gd name="connsiteX2" fmla="*/ 406400 w 406400"/>
              <a:gd name="connsiteY2" fmla="*/ 409575 h 409575"/>
              <a:gd name="connsiteX3" fmla="*/ 222250 w 406400"/>
              <a:gd name="connsiteY3" fmla="*/ 409575 h 409575"/>
              <a:gd name="connsiteX4" fmla="*/ 0 w 406400"/>
              <a:gd name="connsiteY4" fmla="*/ 225425 h 409575"/>
              <a:gd name="connsiteX5" fmla="*/ 184150 w 406400"/>
              <a:gd name="connsiteY5" fmla="*/ 225425 h 409575"/>
              <a:gd name="connsiteX6" fmla="*/ 184150 w 406400"/>
              <a:gd name="connsiteY6" fmla="*/ 409575 h 409575"/>
              <a:gd name="connsiteX7" fmla="*/ 0 w 406400"/>
              <a:gd name="connsiteY7" fmla="*/ 409575 h 409575"/>
              <a:gd name="connsiteX8" fmla="*/ 222250 w 406400"/>
              <a:gd name="connsiteY8" fmla="*/ 0 h 409575"/>
              <a:gd name="connsiteX9" fmla="*/ 406400 w 406400"/>
              <a:gd name="connsiteY9" fmla="*/ 0 h 409575"/>
              <a:gd name="connsiteX10" fmla="*/ 406400 w 406400"/>
              <a:gd name="connsiteY10" fmla="*/ 184150 h 409575"/>
              <a:gd name="connsiteX11" fmla="*/ 222250 w 406400"/>
              <a:gd name="connsiteY11" fmla="*/ 184150 h 409575"/>
              <a:gd name="connsiteX12" fmla="*/ 0 w 406400"/>
              <a:gd name="connsiteY12" fmla="*/ 0 h 409575"/>
              <a:gd name="connsiteX13" fmla="*/ 184150 w 406400"/>
              <a:gd name="connsiteY13" fmla="*/ 0 h 409575"/>
              <a:gd name="connsiteX14" fmla="*/ 184150 w 406400"/>
              <a:gd name="connsiteY14" fmla="*/ 184150 h 409575"/>
              <a:gd name="connsiteX15" fmla="*/ 0 w 406400"/>
              <a:gd name="connsiteY15" fmla="*/ 18415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6400" h="409575">
                <a:moveTo>
                  <a:pt x="222250" y="225425"/>
                </a:moveTo>
                <a:lnTo>
                  <a:pt x="406400" y="225425"/>
                </a:lnTo>
                <a:lnTo>
                  <a:pt x="406400" y="409575"/>
                </a:lnTo>
                <a:lnTo>
                  <a:pt x="222250" y="409575"/>
                </a:lnTo>
                <a:close/>
                <a:moveTo>
                  <a:pt x="0" y="225425"/>
                </a:moveTo>
                <a:lnTo>
                  <a:pt x="184150" y="225425"/>
                </a:lnTo>
                <a:lnTo>
                  <a:pt x="184150" y="409575"/>
                </a:lnTo>
                <a:lnTo>
                  <a:pt x="0" y="409575"/>
                </a:lnTo>
                <a:close/>
                <a:moveTo>
                  <a:pt x="222250" y="0"/>
                </a:moveTo>
                <a:lnTo>
                  <a:pt x="406400" y="0"/>
                </a:lnTo>
                <a:lnTo>
                  <a:pt x="406400" y="184150"/>
                </a:lnTo>
                <a:lnTo>
                  <a:pt x="222250" y="184150"/>
                </a:lnTo>
                <a:close/>
                <a:moveTo>
                  <a:pt x="0" y="0"/>
                </a:moveTo>
                <a:lnTo>
                  <a:pt x="184150" y="0"/>
                </a:lnTo>
                <a:lnTo>
                  <a:pt x="184150" y="184150"/>
                </a:lnTo>
                <a:lnTo>
                  <a:pt x="0" y="184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02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0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96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5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6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325C4-912A-4939-AA24-2FCDD147D9DA}" type="datetimeFigureOut">
              <a:rPr lang="en-US" smtClean="0"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75DA2-4630-4E57-AC0E-93E970C492F5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Creative Commons Licens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53459"/>
            <a:ext cx="62865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30163" y="7062984"/>
            <a:ext cx="527685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8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SmartArt </a:t>
            </a:r>
            <a:r>
              <a:rPr lang="en-US" dirty="0" smtClean="0"/>
              <a:t>Segmented Pyramid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40871740"/>
              </p:ext>
            </p:extLst>
          </p:nvPr>
        </p:nvGraphicFramePr>
        <p:xfrm>
          <a:off x="161975" y="1000226"/>
          <a:ext cx="8820050" cy="5048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429751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774</TotalTime>
  <Words>12</Words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Custom Design</vt:lpstr>
      <vt:lpstr>SmartArt Segmented Pyramid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SmartArt Segmented Pyramid</dc:title>
  <dc:creator>PresentationGo.com</dc:creator>
  <dcterms:created xsi:type="dcterms:W3CDTF">2014-11-26T05:14:11Z</dcterms:created>
  <dcterms:modified xsi:type="dcterms:W3CDTF">2014-12-01T02:50:39Z</dcterms:modified>
</cp:coreProperties>
</file>