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1AC042-AF5D-469C-AE88-27F487E0357C}" type="doc">
      <dgm:prSet loTypeId="urn:microsoft.com/office/officeart/2005/8/layout/pyramid4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0A55B4-92C8-4EBC-9571-D93EC6962990}">
      <dgm:prSet phldrT="[Text]"/>
      <dgm:spPr>
        <a:solidFill>
          <a:srgbClr val="FBB321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</dgm:t>
    </dgm:pt>
    <dgm:pt modelId="{5C36AAFD-5BAB-4073-B05C-12BDE082DFEE}" type="parTrans" cxnId="{22A21A88-2BA1-4CB9-A8F8-02C522131205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138ED1-B649-4029-8EA7-CF8974DC2B5F}" type="sibTrans" cxnId="{22A21A88-2BA1-4CB9-A8F8-02C522131205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1C55E9-F944-4641-9194-2BE278ADC859}">
      <dgm:prSet phldrT="[Text]"/>
      <dgm:spPr>
        <a:solidFill>
          <a:srgbClr val="FA7902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4F8E752-71DC-4965-8FCE-7FA6C3D5CECF}" type="parTrans" cxnId="{0AD99081-8037-4CC3-8412-469A246C408A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106930-FD1D-400D-8BE3-A97D6269ECDE}" type="sibTrans" cxnId="{0AD99081-8037-4CC3-8412-469A246C408A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E082B2-97B1-4BBE-A2A1-48DDABA9882F}">
      <dgm:prSet phldrT="[Text]"/>
      <dgm:spPr>
        <a:solidFill>
          <a:srgbClr val="CB2332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AA9A6453-EE6F-4439-A6B4-09CDFBCCC0A5}" type="parTrans" cxnId="{C126BD45-8472-4A06-A4C6-C1E064459DBE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6149EA-8575-4D6D-B20A-B781D7EBBB5E}" type="sibTrans" cxnId="{C126BD45-8472-4A06-A4C6-C1E064459DBE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0AC239-093E-4AD6-B4CB-5C449B22CFDC}">
      <dgm:prSet phldrT="[Text]"/>
      <dgm:spPr>
        <a:solidFill>
          <a:srgbClr val="7A032D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908B1671-91FB-4BB6-A64D-E7237E7BF996}" type="parTrans" cxnId="{2D0D2CDF-A6C4-4244-942B-D277B40FD157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51B631-08F1-4D12-9ADA-C84BADE76153}" type="sibTrans" cxnId="{2D0D2CDF-A6C4-4244-942B-D277B40FD157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3E9D8F-6924-4213-8151-B789289364C3}">
      <dgm:prSet phldrT="[Text]"/>
      <dgm:spPr>
        <a:solidFill>
          <a:srgbClr val="9265B8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EEEC11ED-0C50-4C91-856E-CB9321DEF9FF}" type="parTrans" cxnId="{3F7E275F-28FE-4224-AF57-0854E3906A0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F20E31-4395-4364-BB95-EB066BEA827F}" type="sibTrans" cxnId="{3F7E275F-28FE-4224-AF57-0854E3906A0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63CA27-61E3-4692-89C7-BCA46E53EAA4}">
      <dgm:prSet phldrT="[Text]"/>
      <dgm:spPr>
        <a:solidFill>
          <a:srgbClr val="38C98E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</a:p>
      </dgm:t>
    </dgm:pt>
    <dgm:pt modelId="{4BB18FD7-049B-4557-BA02-881C0A8116C8}" type="parTrans" cxnId="{89D11546-63E0-4219-8CC5-CF15A9833360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D0882C-CABE-4B5A-87A6-408223285ECA}" type="sibTrans" cxnId="{89D11546-63E0-4219-8CC5-CF15A9833360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3866B0-2CDB-46FA-854B-7C7DA3C7D889}">
      <dgm:prSet phldrT="[Text]"/>
      <dgm:spPr>
        <a:solidFill>
          <a:srgbClr val="2CC6D2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</a:p>
      </dgm:t>
    </dgm:pt>
    <dgm:pt modelId="{B4657E0B-08C9-4723-8271-83B51CA0F795}" type="parTrans" cxnId="{B4B9C0B2-85A5-4752-A5D8-59131DB69129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9B3360-44FC-47BB-B2E0-D375297CC50F}" type="sibTrans" cxnId="{B4B9C0B2-85A5-4752-A5D8-59131DB69129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EB236F-C511-4F90-B0B1-B181660009F1}">
      <dgm:prSet phldrT="[Text]"/>
      <dgm:spPr>
        <a:solidFill>
          <a:srgbClr val="0499D3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</a:t>
          </a:r>
        </a:p>
      </dgm:t>
    </dgm:pt>
    <dgm:pt modelId="{1FF7CD83-D580-4C4D-9C8B-D61EDC0EE2D8}" type="parTrans" cxnId="{57595CCF-DD17-4096-BDA9-5FA65A72AB2A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E19FAA-BD4A-44C4-9003-FFB881FD0053}" type="sibTrans" cxnId="{57595CCF-DD17-4096-BDA9-5FA65A72AB2A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D78B6AB-E09B-490C-A90C-B0D2E837695D}">
      <dgm:prSet phldrT="[Text]"/>
      <dgm:spPr>
        <a:solidFill>
          <a:srgbClr val="0B4366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</a:t>
          </a:r>
        </a:p>
      </dgm:t>
    </dgm:pt>
    <dgm:pt modelId="{E62B7B8D-4040-4F06-A130-173E41D8A9CB}" type="parTrans" cxnId="{F2F3FFF3-3CC5-44EA-966B-74CF375C352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9E20A5-41F2-4FD5-A4B6-F91097682D4C}" type="sibTrans" cxnId="{F2F3FFF3-3CC5-44EA-966B-74CF375C3526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075044-48FD-4B7E-A367-FEA0D9754E99}" type="pres">
      <dgm:prSet presAssocID="{C31AC042-AF5D-469C-AE88-27F487E0357C}" presName="compositeShape" presStyleCnt="0">
        <dgm:presLayoutVars>
          <dgm:chMax val="9"/>
          <dgm:dir/>
          <dgm:resizeHandles val="exact"/>
        </dgm:presLayoutVars>
      </dgm:prSet>
      <dgm:spPr/>
    </dgm:pt>
    <dgm:pt modelId="{5AF87738-F605-4082-8C76-44180B02E3B3}" type="pres">
      <dgm:prSet presAssocID="{C31AC042-AF5D-469C-AE88-27F487E0357C}" presName="triangle1" presStyleLbl="node1" presStyleIdx="0" presStyleCnt="9">
        <dgm:presLayoutVars>
          <dgm:bulletEnabled val="1"/>
        </dgm:presLayoutVars>
      </dgm:prSet>
      <dgm:spPr/>
    </dgm:pt>
    <dgm:pt modelId="{C25111DA-A8D0-442F-83E2-CEA4ECD192DD}" type="pres">
      <dgm:prSet presAssocID="{C31AC042-AF5D-469C-AE88-27F487E0357C}" presName="triangle2" presStyleLbl="node1" presStyleIdx="1" presStyleCnt="9">
        <dgm:presLayoutVars>
          <dgm:bulletEnabled val="1"/>
        </dgm:presLayoutVars>
      </dgm:prSet>
      <dgm:spPr/>
    </dgm:pt>
    <dgm:pt modelId="{00332806-E913-45CC-B4D1-1EF8B8500755}" type="pres">
      <dgm:prSet presAssocID="{C31AC042-AF5D-469C-AE88-27F487E0357C}" presName="triangle3" presStyleLbl="node1" presStyleIdx="2" presStyleCnt="9">
        <dgm:presLayoutVars>
          <dgm:bulletEnabled val="1"/>
        </dgm:presLayoutVars>
      </dgm:prSet>
      <dgm:spPr/>
    </dgm:pt>
    <dgm:pt modelId="{7F54A56C-7344-473B-B632-93D325F7D3D7}" type="pres">
      <dgm:prSet presAssocID="{C31AC042-AF5D-469C-AE88-27F487E0357C}" presName="triangle4" presStyleLbl="node1" presStyleIdx="3" presStyleCnt="9">
        <dgm:presLayoutVars>
          <dgm:bulletEnabled val="1"/>
        </dgm:presLayoutVars>
      </dgm:prSet>
      <dgm:spPr/>
    </dgm:pt>
    <dgm:pt modelId="{B1F885F0-C7A2-4465-A1EA-46C6A4BBEE89}" type="pres">
      <dgm:prSet presAssocID="{C31AC042-AF5D-469C-AE88-27F487E0357C}" presName="triangle5" presStyleLbl="node1" presStyleIdx="4" presStyleCnt="9">
        <dgm:presLayoutVars>
          <dgm:bulletEnabled val="1"/>
        </dgm:presLayoutVars>
      </dgm:prSet>
      <dgm:spPr/>
    </dgm:pt>
    <dgm:pt modelId="{F2CEA8A9-A3DB-4BAA-B047-0297C5E6A993}" type="pres">
      <dgm:prSet presAssocID="{C31AC042-AF5D-469C-AE88-27F487E0357C}" presName="triangle6" presStyleLbl="node1" presStyleIdx="5" presStyleCnt="9">
        <dgm:presLayoutVars>
          <dgm:bulletEnabled val="1"/>
        </dgm:presLayoutVars>
      </dgm:prSet>
      <dgm:spPr/>
    </dgm:pt>
    <dgm:pt modelId="{54FD3BB0-68D5-45E2-BA1E-3DC5AFF70F7C}" type="pres">
      <dgm:prSet presAssocID="{C31AC042-AF5D-469C-AE88-27F487E0357C}" presName="triangle7" presStyleLbl="node1" presStyleIdx="6" presStyleCnt="9">
        <dgm:presLayoutVars>
          <dgm:bulletEnabled val="1"/>
        </dgm:presLayoutVars>
      </dgm:prSet>
      <dgm:spPr/>
    </dgm:pt>
    <dgm:pt modelId="{A10FA429-CF27-409E-8E5B-F69EA699A7AA}" type="pres">
      <dgm:prSet presAssocID="{C31AC042-AF5D-469C-AE88-27F487E0357C}" presName="triangle8" presStyleLbl="node1" presStyleIdx="7" presStyleCnt="9">
        <dgm:presLayoutVars>
          <dgm:bulletEnabled val="1"/>
        </dgm:presLayoutVars>
      </dgm:prSet>
      <dgm:spPr/>
    </dgm:pt>
    <dgm:pt modelId="{727C7F00-6BC4-4153-A8C5-B6C91AB6D1E3}" type="pres">
      <dgm:prSet presAssocID="{C31AC042-AF5D-469C-AE88-27F487E0357C}" presName="triangle9" presStyleLbl="node1" presStyleIdx="8" presStyleCnt="9">
        <dgm:presLayoutVars>
          <dgm:bulletEnabled val="1"/>
        </dgm:presLayoutVars>
      </dgm:prSet>
      <dgm:spPr/>
    </dgm:pt>
  </dgm:ptLst>
  <dgm:cxnLst>
    <dgm:cxn modelId="{0F27CE13-58DE-481D-B68D-DBE4C0A00C63}" type="presOf" srcId="{EA0A55B4-92C8-4EBC-9571-D93EC6962990}" destId="{5AF87738-F605-4082-8C76-44180B02E3B3}" srcOrd="0" destOrd="0" presId="urn:microsoft.com/office/officeart/2005/8/layout/pyramid4"/>
    <dgm:cxn modelId="{9F601815-E679-4F60-8722-E848C4297471}" type="presOf" srcId="{9E0AC239-093E-4AD6-B4CB-5C449B22CFDC}" destId="{7F54A56C-7344-473B-B632-93D325F7D3D7}" srcOrd="0" destOrd="0" presId="urn:microsoft.com/office/officeart/2005/8/layout/pyramid4"/>
    <dgm:cxn modelId="{DB90C617-9FE2-453A-B3B1-6A201B3D3519}" type="presOf" srcId="{793E9D8F-6924-4213-8151-B789289364C3}" destId="{B1F885F0-C7A2-4465-A1EA-46C6A4BBEE89}" srcOrd="0" destOrd="0" presId="urn:microsoft.com/office/officeart/2005/8/layout/pyramid4"/>
    <dgm:cxn modelId="{3F7E275F-28FE-4224-AF57-0854E3906A06}" srcId="{C31AC042-AF5D-469C-AE88-27F487E0357C}" destId="{793E9D8F-6924-4213-8151-B789289364C3}" srcOrd="4" destOrd="0" parTransId="{EEEC11ED-0C50-4C91-856E-CB9321DEF9FF}" sibTransId="{1DF20E31-4395-4364-BB95-EB066BEA827F}"/>
    <dgm:cxn modelId="{C126BD45-8472-4A06-A4C6-C1E064459DBE}" srcId="{C31AC042-AF5D-469C-AE88-27F487E0357C}" destId="{29E082B2-97B1-4BBE-A2A1-48DDABA9882F}" srcOrd="2" destOrd="0" parTransId="{AA9A6453-EE6F-4439-A6B4-09CDFBCCC0A5}" sibTransId="{7C6149EA-8575-4D6D-B20A-B781D7EBBB5E}"/>
    <dgm:cxn modelId="{89D11546-63E0-4219-8CC5-CF15A9833360}" srcId="{C31AC042-AF5D-469C-AE88-27F487E0357C}" destId="{7663CA27-61E3-4692-89C7-BCA46E53EAA4}" srcOrd="5" destOrd="0" parTransId="{4BB18FD7-049B-4557-BA02-881C0A8116C8}" sibTransId="{52D0882C-CABE-4B5A-87A6-408223285ECA}"/>
    <dgm:cxn modelId="{5A994451-617E-4223-802D-80554CA60281}" type="presOf" srcId="{C31AC042-AF5D-469C-AE88-27F487E0357C}" destId="{CC075044-48FD-4B7E-A367-FEA0D9754E99}" srcOrd="0" destOrd="0" presId="urn:microsoft.com/office/officeart/2005/8/layout/pyramid4"/>
    <dgm:cxn modelId="{0AD99081-8037-4CC3-8412-469A246C408A}" srcId="{C31AC042-AF5D-469C-AE88-27F487E0357C}" destId="{6E1C55E9-F944-4641-9194-2BE278ADC859}" srcOrd="1" destOrd="0" parTransId="{C4F8E752-71DC-4965-8FCE-7FA6C3D5CECF}" sibTransId="{94106930-FD1D-400D-8BE3-A97D6269ECDE}"/>
    <dgm:cxn modelId="{22A21A88-2BA1-4CB9-A8F8-02C522131205}" srcId="{C31AC042-AF5D-469C-AE88-27F487E0357C}" destId="{EA0A55B4-92C8-4EBC-9571-D93EC6962990}" srcOrd="0" destOrd="0" parTransId="{5C36AAFD-5BAB-4073-B05C-12BDE082DFEE}" sibTransId="{8C138ED1-B649-4029-8EA7-CF8974DC2B5F}"/>
    <dgm:cxn modelId="{B4B9C0B2-85A5-4752-A5D8-59131DB69129}" srcId="{C31AC042-AF5D-469C-AE88-27F487E0357C}" destId="{EA3866B0-2CDB-46FA-854B-7C7DA3C7D889}" srcOrd="6" destOrd="0" parTransId="{B4657E0B-08C9-4723-8271-83B51CA0F795}" sibTransId="{B59B3360-44FC-47BB-B2E0-D375297CC50F}"/>
    <dgm:cxn modelId="{D7126FB3-CCB0-4174-ACD3-344AC831F67C}" type="presOf" srcId="{29E082B2-97B1-4BBE-A2A1-48DDABA9882F}" destId="{00332806-E913-45CC-B4D1-1EF8B8500755}" srcOrd="0" destOrd="0" presId="urn:microsoft.com/office/officeart/2005/8/layout/pyramid4"/>
    <dgm:cxn modelId="{553DDCB6-8B67-4607-ADFA-60F259EDAF2B}" type="presOf" srcId="{7663CA27-61E3-4692-89C7-BCA46E53EAA4}" destId="{F2CEA8A9-A3DB-4BAA-B047-0297C5E6A993}" srcOrd="0" destOrd="0" presId="urn:microsoft.com/office/officeart/2005/8/layout/pyramid4"/>
    <dgm:cxn modelId="{BEB6E9B8-AA73-4D50-B304-A1F00228BA75}" type="presOf" srcId="{82EB236F-C511-4F90-B0B1-B181660009F1}" destId="{A10FA429-CF27-409E-8E5B-F69EA699A7AA}" srcOrd="0" destOrd="0" presId="urn:microsoft.com/office/officeart/2005/8/layout/pyramid4"/>
    <dgm:cxn modelId="{0EE181C0-EC1F-49BD-B6AD-16EB78ACE1CB}" type="presOf" srcId="{6E1C55E9-F944-4641-9194-2BE278ADC859}" destId="{C25111DA-A8D0-442F-83E2-CEA4ECD192DD}" srcOrd="0" destOrd="0" presId="urn:microsoft.com/office/officeart/2005/8/layout/pyramid4"/>
    <dgm:cxn modelId="{57595CCF-DD17-4096-BDA9-5FA65A72AB2A}" srcId="{C31AC042-AF5D-469C-AE88-27F487E0357C}" destId="{82EB236F-C511-4F90-B0B1-B181660009F1}" srcOrd="7" destOrd="0" parTransId="{1FF7CD83-D580-4C4D-9C8B-D61EDC0EE2D8}" sibTransId="{2EE19FAA-BD4A-44C4-9003-FFB881FD0053}"/>
    <dgm:cxn modelId="{2D0D2CDF-A6C4-4244-942B-D277B40FD157}" srcId="{C31AC042-AF5D-469C-AE88-27F487E0357C}" destId="{9E0AC239-093E-4AD6-B4CB-5C449B22CFDC}" srcOrd="3" destOrd="0" parTransId="{908B1671-91FB-4BB6-A64D-E7237E7BF996}" sibTransId="{1851B631-08F1-4D12-9ADA-C84BADE76153}"/>
    <dgm:cxn modelId="{8D7AE9EB-9C52-4624-AA4B-EA580314CB8B}" type="presOf" srcId="{EA3866B0-2CDB-46FA-854B-7C7DA3C7D889}" destId="{54FD3BB0-68D5-45E2-BA1E-3DC5AFF70F7C}" srcOrd="0" destOrd="0" presId="urn:microsoft.com/office/officeart/2005/8/layout/pyramid4"/>
    <dgm:cxn modelId="{F2F3FFF3-3CC5-44EA-966B-74CF375C3526}" srcId="{C31AC042-AF5D-469C-AE88-27F487E0357C}" destId="{FD78B6AB-E09B-490C-A90C-B0D2E837695D}" srcOrd="8" destOrd="0" parTransId="{E62B7B8D-4040-4F06-A130-173E41D8A9CB}" sibTransId="{E59E20A5-41F2-4FD5-A4B6-F91097682D4C}"/>
    <dgm:cxn modelId="{6E6EF6FE-64D8-4D30-8301-D77B33DF8FAD}" type="presOf" srcId="{FD78B6AB-E09B-490C-A90C-B0D2E837695D}" destId="{727C7F00-6BC4-4153-A8C5-B6C91AB6D1E3}" srcOrd="0" destOrd="0" presId="urn:microsoft.com/office/officeart/2005/8/layout/pyramid4"/>
    <dgm:cxn modelId="{8B3B7144-BB1D-49FA-BB1B-C5C9F4C8C44A}" type="presParOf" srcId="{CC075044-48FD-4B7E-A367-FEA0D9754E99}" destId="{5AF87738-F605-4082-8C76-44180B02E3B3}" srcOrd="0" destOrd="0" presId="urn:microsoft.com/office/officeart/2005/8/layout/pyramid4"/>
    <dgm:cxn modelId="{372F36B6-E727-4B69-9E59-C4B0014E5090}" type="presParOf" srcId="{CC075044-48FD-4B7E-A367-FEA0D9754E99}" destId="{C25111DA-A8D0-442F-83E2-CEA4ECD192DD}" srcOrd="1" destOrd="0" presId="urn:microsoft.com/office/officeart/2005/8/layout/pyramid4"/>
    <dgm:cxn modelId="{6CA127AD-CCD8-40D2-9503-9A485B6FE512}" type="presParOf" srcId="{CC075044-48FD-4B7E-A367-FEA0D9754E99}" destId="{00332806-E913-45CC-B4D1-1EF8B8500755}" srcOrd="2" destOrd="0" presId="urn:microsoft.com/office/officeart/2005/8/layout/pyramid4"/>
    <dgm:cxn modelId="{95681583-5C74-443A-8BA7-FB9211CBCF27}" type="presParOf" srcId="{CC075044-48FD-4B7E-A367-FEA0D9754E99}" destId="{7F54A56C-7344-473B-B632-93D325F7D3D7}" srcOrd="3" destOrd="0" presId="urn:microsoft.com/office/officeart/2005/8/layout/pyramid4"/>
    <dgm:cxn modelId="{DA9B36F2-F774-4FAD-AAEB-1D5C3673D805}" type="presParOf" srcId="{CC075044-48FD-4B7E-A367-FEA0D9754E99}" destId="{B1F885F0-C7A2-4465-A1EA-46C6A4BBEE89}" srcOrd="4" destOrd="0" presId="urn:microsoft.com/office/officeart/2005/8/layout/pyramid4"/>
    <dgm:cxn modelId="{84C5EAD6-6182-4CFF-9FC2-CC766D0691DA}" type="presParOf" srcId="{CC075044-48FD-4B7E-A367-FEA0D9754E99}" destId="{F2CEA8A9-A3DB-4BAA-B047-0297C5E6A993}" srcOrd="5" destOrd="0" presId="urn:microsoft.com/office/officeart/2005/8/layout/pyramid4"/>
    <dgm:cxn modelId="{FC7C235A-3485-4011-81FD-6FF4E1348ED3}" type="presParOf" srcId="{CC075044-48FD-4B7E-A367-FEA0D9754E99}" destId="{54FD3BB0-68D5-45E2-BA1E-3DC5AFF70F7C}" srcOrd="6" destOrd="0" presId="urn:microsoft.com/office/officeart/2005/8/layout/pyramid4"/>
    <dgm:cxn modelId="{6DAD8697-D22D-4E9F-B4C2-D4E9BD1AB32E}" type="presParOf" srcId="{CC075044-48FD-4B7E-A367-FEA0D9754E99}" destId="{A10FA429-CF27-409E-8E5B-F69EA699A7AA}" srcOrd="7" destOrd="0" presId="urn:microsoft.com/office/officeart/2005/8/layout/pyramid4"/>
    <dgm:cxn modelId="{EB05E9A1-4FD7-4B43-8A4B-12EF8F201DAD}" type="presParOf" srcId="{CC075044-48FD-4B7E-A367-FEA0D9754E99}" destId="{727C7F00-6BC4-4153-A8C5-B6C91AB6D1E3}" srcOrd="8" destOrd="0" presId="urn:microsoft.com/office/officeart/2005/8/layout/pyramid4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F87738-F605-4082-8C76-44180B02E3B3}">
      <dsp:nvSpPr>
        <dsp:cNvPr id="0" name=""/>
        <dsp:cNvSpPr/>
      </dsp:nvSpPr>
      <dsp:spPr>
        <a:xfrm>
          <a:off x="3577096" y="25240"/>
          <a:ext cx="1665856" cy="1665856"/>
        </a:xfrm>
        <a:prstGeom prst="triangle">
          <a:avLst/>
        </a:prstGeom>
        <a:solidFill>
          <a:srgbClr val="FBB32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</dsp:txBody>
      <dsp:txXfrm>
        <a:off x="3993560" y="858168"/>
        <a:ext cx="832928" cy="832928"/>
      </dsp:txXfrm>
    </dsp:sp>
    <dsp:sp modelId="{C25111DA-A8D0-442F-83E2-CEA4ECD192DD}">
      <dsp:nvSpPr>
        <dsp:cNvPr id="0" name=""/>
        <dsp:cNvSpPr/>
      </dsp:nvSpPr>
      <dsp:spPr>
        <a:xfrm>
          <a:off x="2744168" y="1691096"/>
          <a:ext cx="1665856" cy="1665856"/>
        </a:xfrm>
        <a:prstGeom prst="triangle">
          <a:avLst/>
        </a:prstGeom>
        <a:solidFill>
          <a:srgbClr val="FA790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3160632" y="2524024"/>
        <a:ext cx="832928" cy="832928"/>
      </dsp:txXfrm>
    </dsp:sp>
    <dsp:sp modelId="{00332806-E913-45CC-B4D1-1EF8B8500755}">
      <dsp:nvSpPr>
        <dsp:cNvPr id="0" name=""/>
        <dsp:cNvSpPr/>
      </dsp:nvSpPr>
      <dsp:spPr>
        <a:xfrm rot="10800000">
          <a:off x="3577096" y="1691096"/>
          <a:ext cx="1665856" cy="1665856"/>
        </a:xfrm>
        <a:prstGeom prst="triangle">
          <a:avLst/>
        </a:prstGeom>
        <a:solidFill>
          <a:srgbClr val="CB233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10800000">
        <a:off x="3993560" y="1691096"/>
        <a:ext cx="832928" cy="832928"/>
      </dsp:txXfrm>
    </dsp:sp>
    <dsp:sp modelId="{7F54A56C-7344-473B-B632-93D325F7D3D7}">
      <dsp:nvSpPr>
        <dsp:cNvPr id="0" name=""/>
        <dsp:cNvSpPr/>
      </dsp:nvSpPr>
      <dsp:spPr>
        <a:xfrm>
          <a:off x="4410025" y="1691096"/>
          <a:ext cx="1665856" cy="1665856"/>
        </a:xfrm>
        <a:prstGeom prst="triangle">
          <a:avLst/>
        </a:prstGeom>
        <a:solidFill>
          <a:srgbClr val="7A032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826489" y="2524024"/>
        <a:ext cx="832928" cy="832928"/>
      </dsp:txXfrm>
    </dsp:sp>
    <dsp:sp modelId="{B1F885F0-C7A2-4465-A1EA-46C6A4BBEE89}">
      <dsp:nvSpPr>
        <dsp:cNvPr id="0" name=""/>
        <dsp:cNvSpPr/>
      </dsp:nvSpPr>
      <dsp:spPr>
        <a:xfrm>
          <a:off x="1911240" y="3356952"/>
          <a:ext cx="1665856" cy="1665856"/>
        </a:xfrm>
        <a:prstGeom prst="triangle">
          <a:avLst/>
        </a:prstGeom>
        <a:solidFill>
          <a:srgbClr val="9265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2327704" y="4189880"/>
        <a:ext cx="832928" cy="832928"/>
      </dsp:txXfrm>
    </dsp:sp>
    <dsp:sp modelId="{F2CEA8A9-A3DB-4BAA-B047-0297C5E6A993}">
      <dsp:nvSpPr>
        <dsp:cNvPr id="0" name=""/>
        <dsp:cNvSpPr/>
      </dsp:nvSpPr>
      <dsp:spPr>
        <a:xfrm rot="10800000">
          <a:off x="2744168" y="3356952"/>
          <a:ext cx="1665856" cy="1665856"/>
        </a:xfrm>
        <a:prstGeom prst="triangle">
          <a:avLst/>
        </a:prstGeom>
        <a:solidFill>
          <a:srgbClr val="38C9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</a:p>
      </dsp:txBody>
      <dsp:txXfrm rot="10800000">
        <a:off x="3160632" y="3356952"/>
        <a:ext cx="832928" cy="832928"/>
      </dsp:txXfrm>
    </dsp:sp>
    <dsp:sp modelId="{54FD3BB0-68D5-45E2-BA1E-3DC5AFF70F7C}">
      <dsp:nvSpPr>
        <dsp:cNvPr id="0" name=""/>
        <dsp:cNvSpPr/>
      </dsp:nvSpPr>
      <dsp:spPr>
        <a:xfrm>
          <a:off x="3577096" y="3356952"/>
          <a:ext cx="1665856" cy="1665856"/>
        </a:xfrm>
        <a:prstGeom prst="triangle">
          <a:avLst/>
        </a:prstGeom>
        <a:solidFill>
          <a:srgbClr val="2CC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</a:p>
      </dsp:txBody>
      <dsp:txXfrm>
        <a:off x="3993560" y="4189880"/>
        <a:ext cx="832928" cy="832928"/>
      </dsp:txXfrm>
    </dsp:sp>
    <dsp:sp modelId="{A10FA429-CF27-409E-8E5B-F69EA699A7AA}">
      <dsp:nvSpPr>
        <dsp:cNvPr id="0" name=""/>
        <dsp:cNvSpPr/>
      </dsp:nvSpPr>
      <dsp:spPr>
        <a:xfrm rot="10800000">
          <a:off x="4410025" y="3356952"/>
          <a:ext cx="1665856" cy="1665856"/>
        </a:xfrm>
        <a:prstGeom prst="triangle">
          <a:avLst/>
        </a:prstGeom>
        <a:solidFill>
          <a:srgbClr val="0499D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</a:t>
          </a:r>
        </a:p>
      </dsp:txBody>
      <dsp:txXfrm rot="10800000">
        <a:off x="4826489" y="3356952"/>
        <a:ext cx="832928" cy="832928"/>
      </dsp:txXfrm>
    </dsp:sp>
    <dsp:sp modelId="{727C7F00-6BC4-4153-A8C5-B6C91AB6D1E3}">
      <dsp:nvSpPr>
        <dsp:cNvPr id="0" name=""/>
        <dsp:cNvSpPr/>
      </dsp:nvSpPr>
      <dsp:spPr>
        <a:xfrm>
          <a:off x="5242953" y="3356952"/>
          <a:ext cx="1665856" cy="1665856"/>
        </a:xfrm>
        <a:prstGeom prst="triangle">
          <a:avLst/>
        </a:prstGeom>
        <a:solidFill>
          <a:srgbClr val="0B43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</a:t>
          </a:r>
        </a:p>
      </dsp:txBody>
      <dsp:txXfrm>
        <a:off x="5659417" y="4189880"/>
        <a:ext cx="832928" cy="832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SmartArt Segmented Pyramid – Slide Template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5F7F8E0-CC28-9511-9566-99CD5F4214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0819330"/>
              </p:ext>
            </p:extLst>
          </p:nvPr>
        </p:nvGraphicFramePr>
        <p:xfrm>
          <a:off x="1685975" y="1000226"/>
          <a:ext cx="8820050" cy="5048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59</Words>
  <Application>Microsoft Office PowerPoint</Application>
  <PresentationFormat>Widescreen</PresentationFormat>
  <Paragraphs>15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SmartArt Segmented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Segmented Pyramid (SmartArt)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2026-02-17T23:24:18Z</dcterms:modified>
  <cp:category>Charts &amp; Diagrams</cp:category>
</cp:coreProperties>
</file>