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C98E"/>
    <a:srgbClr val="2CC6D2"/>
    <a:srgbClr val="0499D3"/>
    <a:srgbClr val="0B4366"/>
    <a:srgbClr val="7A032D"/>
    <a:srgbClr val="CB2332"/>
    <a:srgbClr val="FA7902"/>
    <a:srgbClr val="FBB321"/>
    <a:srgbClr val="F1EFF0"/>
    <a:srgbClr val="EF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02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5E7E8-0B95-46DE-A7ED-A08C5C812ED0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9D6198E-6BE8-47AE-BFF5-ACCDFF589316}">
      <dgm:prSet phldrT="[Text]" custT="1"/>
      <dgm:spPr>
        <a:solidFill>
          <a:srgbClr val="FBB321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98A3D2-FBA5-4E24-B7BF-A7BE937FD433}" type="parTrans" cxnId="{0EF4901D-436E-484E-A116-82AC50D55F6D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301EA6-FCEA-424C-935D-3ADB4988A647}" type="sibTrans" cxnId="{0EF4901D-436E-484E-A116-82AC50D55F6D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1B4C49-6265-4708-B12E-74DC446B6ADF}">
      <dgm:prSet phldrT="[Text]" custT="1"/>
      <dgm:spPr>
        <a:solidFill>
          <a:srgbClr val="FA7902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01B04-0293-4162-AD64-D2D79FCCEB18}" type="parTrans" cxnId="{62894404-17C4-4D55-9299-F299B98A0895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55F2FF-1166-4B9D-A889-3EB90F8FB85D}" type="sibTrans" cxnId="{62894404-17C4-4D55-9299-F299B98A0895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F5DC5E-E30B-4F99-811C-B439ADDD62A1}">
      <dgm:prSet phldrT="[Text]" custT="1"/>
      <dgm:spPr>
        <a:solidFill>
          <a:srgbClr val="CB2332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253B05-9E62-4168-84C7-F36910E6EC6D}" type="parTrans" cxnId="{A9037218-BC3B-4662-BA5E-A6EB290033E0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0CEFD-E451-43B6-A651-C15ACF5CAB61}" type="sibTrans" cxnId="{A9037218-BC3B-4662-BA5E-A6EB290033E0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D49EE0-E1A2-4C8C-B848-D896AC13B177}">
      <dgm:prSet phldrT="[Text]" custT="1"/>
      <dgm:spPr>
        <a:solidFill>
          <a:srgbClr val="7A032D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D94B73-6C43-46DB-BACE-0F3393A81286}" type="parTrans" cxnId="{74F69719-063E-41F0-AA66-084AC147DC6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ADFAD1-19AB-42E5-BB52-1B835251C4A1}" type="sibTrans" cxnId="{74F69719-063E-41F0-AA66-084AC147DC6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931F5D-06A6-4268-9213-BA33A850D116}">
      <dgm:prSet phldrT="[Text]" custT="1"/>
      <dgm:spPr>
        <a:solidFill>
          <a:srgbClr val="0B4366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89A7FF6-B9BA-42A0-BA1D-796614AF3A85}" type="parTrans" cxnId="{06458835-2450-4161-949F-1D1D82BEBD3F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B359CD-C866-48E7-974A-F9915B277085}" type="sibTrans" cxnId="{06458835-2450-4161-949F-1D1D82BEBD3F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A0F431-7B4D-4E83-A15E-726D56BB2647}">
      <dgm:prSet phldrT="[Text]" custT="1"/>
      <dgm:spPr>
        <a:solidFill>
          <a:srgbClr val="0499D3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EF0328-19C3-40C9-86A6-4A201710C57E}" type="parTrans" cxnId="{A259FB81-A2BE-4196-B2E4-9360CBC92C0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5A6120-2B36-4B59-BAA2-18EA0E869F1C}" type="sibTrans" cxnId="{A259FB81-A2BE-4196-B2E4-9360CBC92C0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366C99-8919-4AEA-B6BB-CF1EFCA2C5F2}">
      <dgm:prSet phldrT="[Text]" custT="1"/>
      <dgm:spPr>
        <a:solidFill>
          <a:srgbClr val="2CC6D2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68D625-86AD-46CD-9E2C-58B91DEE25AF}" type="parTrans" cxnId="{74B5E4B4-F9FE-4CDD-A48B-8F5A10E9B94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067025-92A0-49B4-93BF-31FCB56E821B}" type="sibTrans" cxnId="{74B5E4B4-F9FE-4CDD-A48B-8F5A10E9B94B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29965C-81DA-4981-B7D5-FC605ECF0263}">
      <dgm:prSet phldrT="[Text]" custT="1"/>
      <dgm:spPr>
        <a:solidFill>
          <a:srgbClr val="38C98E"/>
        </a:solidFill>
      </dgm:spPr>
      <dgm:t>
        <a:bodyPr/>
        <a:lstStyle/>
        <a:p>
          <a:pPr algn="ctr"/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2F93F4-0F71-40F1-90C5-CD70A761F6CE}" type="parTrans" cxnId="{A15F2196-9EF3-4203-9F12-1F2BD0C2DDB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CF22F9-0562-4BCD-96C8-53C188E0B40C}" type="sibTrans" cxnId="{A15F2196-9EF3-4203-9F12-1F2BD0C2DDB1}">
      <dgm:prSet/>
      <dgm:spPr/>
      <dgm:t>
        <a:bodyPr/>
        <a:lstStyle/>
        <a:p>
          <a:pPr algn="ctr"/>
          <a:endParaRPr lang="en-US" sz="1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53D5F88-EB23-4B41-A247-70CC0A4FDF9C}" type="pres">
      <dgm:prSet presAssocID="{2875E7E8-0B95-46DE-A7ED-A08C5C812ED0}" presName="Name0" presStyleCnt="0">
        <dgm:presLayoutVars>
          <dgm:dir/>
          <dgm:animLvl val="lvl"/>
          <dgm:resizeHandles val="exact"/>
        </dgm:presLayoutVars>
      </dgm:prSet>
      <dgm:spPr/>
    </dgm:pt>
    <dgm:pt modelId="{755017A6-C991-4411-8F5A-836DB6A358E4}" type="pres">
      <dgm:prSet presAssocID="{79D6198E-6BE8-47AE-BFF5-ACCDFF589316}" presName="Name8" presStyleCnt="0"/>
      <dgm:spPr/>
    </dgm:pt>
    <dgm:pt modelId="{36186E50-ED5B-4B15-9577-5420FBD6E95E}" type="pres">
      <dgm:prSet presAssocID="{79D6198E-6BE8-47AE-BFF5-ACCDFF589316}" presName="level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036D1E-5053-4B46-B2DE-35E275D9C1AA}" type="pres">
      <dgm:prSet presAssocID="{79D6198E-6BE8-47AE-BFF5-ACCDFF5893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0DEAAE-D526-4A2A-BFCE-643227E1FCE3}" type="pres">
      <dgm:prSet presAssocID="{F61B4C49-6265-4708-B12E-74DC446B6ADF}" presName="Name8" presStyleCnt="0"/>
      <dgm:spPr/>
    </dgm:pt>
    <dgm:pt modelId="{DC302A35-BEC8-4FB8-9436-12B438FC166A}" type="pres">
      <dgm:prSet presAssocID="{F61B4C49-6265-4708-B12E-74DC446B6ADF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D9DDB-1BE3-4C76-9C08-048D7F55A0C5}" type="pres">
      <dgm:prSet presAssocID="{F61B4C49-6265-4708-B12E-74DC446B6A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35AD51-2F22-4519-BF92-3622D5D5C267}" type="pres">
      <dgm:prSet presAssocID="{E3F5DC5E-E30B-4F99-811C-B439ADDD62A1}" presName="Name8" presStyleCnt="0"/>
      <dgm:spPr/>
    </dgm:pt>
    <dgm:pt modelId="{EAD9A964-4AA1-4EA8-A517-A42898CFDB4F}" type="pres">
      <dgm:prSet presAssocID="{E3F5DC5E-E30B-4F99-811C-B439ADDD62A1}" presName="level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B53C8F-A5D5-4586-88CD-38280FBD372D}" type="pres">
      <dgm:prSet presAssocID="{E3F5DC5E-E30B-4F99-811C-B439ADDD62A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1C358-0DCF-4F27-B635-9D5518736BB5}" type="pres">
      <dgm:prSet presAssocID="{84D49EE0-E1A2-4C8C-B848-D896AC13B177}" presName="Name8" presStyleCnt="0"/>
      <dgm:spPr/>
    </dgm:pt>
    <dgm:pt modelId="{4EF1F531-6C6B-4DBC-BDFB-680B25E95C9C}" type="pres">
      <dgm:prSet presAssocID="{84D49EE0-E1A2-4C8C-B848-D896AC13B177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E9BCC-27E6-4E12-88A0-89DE8168B2E6}" type="pres">
      <dgm:prSet presAssocID="{84D49EE0-E1A2-4C8C-B848-D896AC13B1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CB42CA-E4D6-4B33-99BE-313717F64E4F}" type="pres">
      <dgm:prSet presAssocID="{74931F5D-06A6-4268-9213-BA33A850D116}" presName="Name8" presStyleCnt="0"/>
      <dgm:spPr/>
    </dgm:pt>
    <dgm:pt modelId="{32360045-4D90-44D7-BC7C-1F5606F8C9C9}" type="pres">
      <dgm:prSet presAssocID="{74931F5D-06A6-4268-9213-BA33A850D116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28691-4E24-42BA-8C54-3C23142D4762}" type="pres">
      <dgm:prSet presAssocID="{74931F5D-06A6-4268-9213-BA33A850D11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62D5A-FD64-48DC-A220-F5B1D2CA6FA4}" type="pres">
      <dgm:prSet presAssocID="{86A0F431-7B4D-4E83-A15E-726D56BB2647}" presName="Name8" presStyleCnt="0"/>
      <dgm:spPr/>
    </dgm:pt>
    <dgm:pt modelId="{3B23616C-F3A6-423C-A383-6A44A73A81D3}" type="pres">
      <dgm:prSet presAssocID="{86A0F431-7B4D-4E83-A15E-726D56BB2647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812B5-DDC4-43DB-AEC4-D3AE783CE8EC}" type="pres">
      <dgm:prSet presAssocID="{86A0F431-7B4D-4E83-A15E-726D56BB264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C77D61-EE7A-45CA-980F-33537CDA99C6}" type="pres">
      <dgm:prSet presAssocID="{C3366C99-8919-4AEA-B6BB-CF1EFCA2C5F2}" presName="Name8" presStyleCnt="0"/>
      <dgm:spPr/>
    </dgm:pt>
    <dgm:pt modelId="{37494165-3E8F-4C51-97BA-82A50D8708FC}" type="pres">
      <dgm:prSet presAssocID="{C3366C99-8919-4AEA-B6BB-CF1EFCA2C5F2}" presName="level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254992-7BA1-4576-94C2-52F5A4D297E1}" type="pres">
      <dgm:prSet presAssocID="{C3366C99-8919-4AEA-B6BB-CF1EFCA2C5F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6254A7-B34B-4E4B-A43B-1873F287C861}" type="pres">
      <dgm:prSet presAssocID="{AB29965C-81DA-4981-B7D5-FC605ECF0263}" presName="Name8" presStyleCnt="0"/>
      <dgm:spPr/>
    </dgm:pt>
    <dgm:pt modelId="{4BB92B59-EB8E-4286-B491-3B4F08E982FE}" type="pres">
      <dgm:prSet presAssocID="{AB29965C-81DA-4981-B7D5-FC605ECF0263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592B6-037C-4AA5-908E-DFE7B8BE86E0}" type="pres">
      <dgm:prSet presAssocID="{AB29965C-81DA-4981-B7D5-FC605ECF026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B5E4B4-F9FE-4CDD-A48B-8F5A10E9B94B}" srcId="{2875E7E8-0B95-46DE-A7ED-A08C5C812ED0}" destId="{C3366C99-8919-4AEA-B6BB-CF1EFCA2C5F2}" srcOrd="6" destOrd="0" parTransId="{4B68D625-86AD-46CD-9E2C-58B91DEE25AF}" sibTransId="{34067025-92A0-49B4-93BF-31FCB56E821B}"/>
    <dgm:cxn modelId="{62894404-17C4-4D55-9299-F299B98A0895}" srcId="{2875E7E8-0B95-46DE-A7ED-A08C5C812ED0}" destId="{F61B4C49-6265-4708-B12E-74DC446B6ADF}" srcOrd="1" destOrd="0" parTransId="{CFC01B04-0293-4162-AD64-D2D79FCCEB18}" sibTransId="{8555F2FF-1166-4B9D-A889-3EB90F8FB85D}"/>
    <dgm:cxn modelId="{7927D383-8447-472E-A755-5A9EEC00E199}" type="presOf" srcId="{AB29965C-81DA-4981-B7D5-FC605ECF0263}" destId="{FF6592B6-037C-4AA5-908E-DFE7B8BE86E0}" srcOrd="1" destOrd="0" presId="urn:microsoft.com/office/officeart/2005/8/layout/pyramid1"/>
    <dgm:cxn modelId="{29EE2C45-0040-4180-9D09-744A8F308B5D}" type="presOf" srcId="{74931F5D-06A6-4268-9213-BA33A850D116}" destId="{FE628691-4E24-42BA-8C54-3C23142D4762}" srcOrd="1" destOrd="0" presId="urn:microsoft.com/office/officeart/2005/8/layout/pyramid1"/>
    <dgm:cxn modelId="{477CEC8E-2032-470C-87EB-6567FDEC7B52}" type="presOf" srcId="{86A0F431-7B4D-4E83-A15E-726D56BB2647}" destId="{3B23616C-F3A6-423C-A383-6A44A73A81D3}" srcOrd="0" destOrd="0" presId="urn:microsoft.com/office/officeart/2005/8/layout/pyramid1"/>
    <dgm:cxn modelId="{44D71CFF-2DD6-4721-A623-2FD0D0361FDF}" type="presOf" srcId="{E3F5DC5E-E30B-4F99-811C-B439ADDD62A1}" destId="{EAD9A964-4AA1-4EA8-A517-A42898CFDB4F}" srcOrd="0" destOrd="0" presId="urn:microsoft.com/office/officeart/2005/8/layout/pyramid1"/>
    <dgm:cxn modelId="{8412E54C-4CD5-4AD5-B864-3A7772F9BCEF}" type="presOf" srcId="{79D6198E-6BE8-47AE-BFF5-ACCDFF589316}" destId="{36186E50-ED5B-4B15-9577-5420FBD6E95E}" srcOrd="0" destOrd="0" presId="urn:microsoft.com/office/officeart/2005/8/layout/pyramid1"/>
    <dgm:cxn modelId="{0EF4901D-436E-484E-A116-82AC50D55F6D}" srcId="{2875E7E8-0B95-46DE-A7ED-A08C5C812ED0}" destId="{79D6198E-6BE8-47AE-BFF5-ACCDFF589316}" srcOrd="0" destOrd="0" parTransId="{4898A3D2-FBA5-4E24-B7BF-A7BE937FD433}" sibTransId="{3D301EA6-FCEA-424C-935D-3ADB4988A647}"/>
    <dgm:cxn modelId="{984BCF2F-D080-4046-97D1-D8C76FE078F3}" type="presOf" srcId="{F61B4C49-6265-4708-B12E-74DC446B6ADF}" destId="{0CAD9DDB-1BE3-4C76-9C08-048D7F55A0C5}" srcOrd="1" destOrd="0" presId="urn:microsoft.com/office/officeart/2005/8/layout/pyramid1"/>
    <dgm:cxn modelId="{484023BE-55D2-43A6-89FA-F77E49D03F8C}" type="presOf" srcId="{74931F5D-06A6-4268-9213-BA33A850D116}" destId="{32360045-4D90-44D7-BC7C-1F5606F8C9C9}" srcOrd="0" destOrd="0" presId="urn:microsoft.com/office/officeart/2005/8/layout/pyramid1"/>
    <dgm:cxn modelId="{C59C1C88-21F3-492E-9512-E48DC8E858AF}" type="presOf" srcId="{F61B4C49-6265-4708-B12E-74DC446B6ADF}" destId="{DC302A35-BEC8-4FB8-9436-12B438FC166A}" srcOrd="0" destOrd="0" presId="urn:microsoft.com/office/officeart/2005/8/layout/pyramid1"/>
    <dgm:cxn modelId="{A9037218-BC3B-4662-BA5E-A6EB290033E0}" srcId="{2875E7E8-0B95-46DE-A7ED-A08C5C812ED0}" destId="{E3F5DC5E-E30B-4F99-811C-B439ADDD62A1}" srcOrd="2" destOrd="0" parTransId="{2E253B05-9E62-4168-84C7-F36910E6EC6D}" sibTransId="{6420CEFD-E451-43B6-A651-C15ACF5CAB61}"/>
    <dgm:cxn modelId="{A15F2196-9EF3-4203-9F12-1F2BD0C2DDB1}" srcId="{2875E7E8-0B95-46DE-A7ED-A08C5C812ED0}" destId="{AB29965C-81DA-4981-B7D5-FC605ECF0263}" srcOrd="7" destOrd="0" parTransId="{5D2F93F4-0F71-40F1-90C5-CD70A761F6CE}" sibTransId="{CCCF22F9-0562-4BCD-96C8-53C188E0B40C}"/>
    <dgm:cxn modelId="{53D40D01-FA0B-4F23-8EA1-851EDFB45C16}" type="presOf" srcId="{AB29965C-81DA-4981-B7D5-FC605ECF0263}" destId="{4BB92B59-EB8E-4286-B491-3B4F08E982FE}" srcOrd="0" destOrd="0" presId="urn:microsoft.com/office/officeart/2005/8/layout/pyramid1"/>
    <dgm:cxn modelId="{47655E6E-75A5-4ECA-9506-AE96E07FF8CC}" type="presOf" srcId="{C3366C99-8919-4AEA-B6BB-CF1EFCA2C5F2}" destId="{3E254992-7BA1-4576-94C2-52F5A4D297E1}" srcOrd="1" destOrd="0" presId="urn:microsoft.com/office/officeart/2005/8/layout/pyramid1"/>
    <dgm:cxn modelId="{ECA039BE-790C-464A-8A18-C574DAC6BEE1}" type="presOf" srcId="{84D49EE0-E1A2-4C8C-B848-D896AC13B177}" destId="{4EF1F531-6C6B-4DBC-BDFB-680B25E95C9C}" srcOrd="0" destOrd="0" presId="urn:microsoft.com/office/officeart/2005/8/layout/pyramid1"/>
    <dgm:cxn modelId="{AB4FE97A-62CA-4B4B-9344-4C7F117199B1}" type="presOf" srcId="{79D6198E-6BE8-47AE-BFF5-ACCDFF589316}" destId="{83036D1E-5053-4B46-B2DE-35E275D9C1AA}" srcOrd="1" destOrd="0" presId="urn:microsoft.com/office/officeart/2005/8/layout/pyramid1"/>
    <dgm:cxn modelId="{F8E32708-C813-4C1C-A5FC-D444FF5F4DED}" type="presOf" srcId="{84D49EE0-E1A2-4C8C-B848-D896AC13B177}" destId="{ED9E9BCC-27E6-4E12-88A0-89DE8168B2E6}" srcOrd="1" destOrd="0" presId="urn:microsoft.com/office/officeart/2005/8/layout/pyramid1"/>
    <dgm:cxn modelId="{3A68DC87-F314-432B-9A16-DE29B1652488}" type="presOf" srcId="{2875E7E8-0B95-46DE-A7ED-A08C5C812ED0}" destId="{353D5F88-EB23-4B41-A247-70CC0A4FDF9C}" srcOrd="0" destOrd="0" presId="urn:microsoft.com/office/officeart/2005/8/layout/pyramid1"/>
    <dgm:cxn modelId="{06458835-2450-4161-949F-1D1D82BEBD3F}" srcId="{2875E7E8-0B95-46DE-A7ED-A08C5C812ED0}" destId="{74931F5D-06A6-4268-9213-BA33A850D116}" srcOrd="4" destOrd="0" parTransId="{D89A7FF6-B9BA-42A0-BA1D-796614AF3A85}" sibTransId="{7AB359CD-C866-48E7-974A-F9915B277085}"/>
    <dgm:cxn modelId="{A259FB81-A2BE-4196-B2E4-9360CBC92C01}" srcId="{2875E7E8-0B95-46DE-A7ED-A08C5C812ED0}" destId="{86A0F431-7B4D-4E83-A15E-726D56BB2647}" srcOrd="5" destOrd="0" parTransId="{7CEF0328-19C3-40C9-86A6-4A201710C57E}" sibTransId="{5B5A6120-2B36-4B59-BAA2-18EA0E869F1C}"/>
    <dgm:cxn modelId="{4B2CDAC6-58A1-424E-B348-DB6DDC0B2320}" type="presOf" srcId="{E3F5DC5E-E30B-4F99-811C-B439ADDD62A1}" destId="{FCB53C8F-A5D5-4586-88CD-38280FBD372D}" srcOrd="1" destOrd="0" presId="urn:microsoft.com/office/officeart/2005/8/layout/pyramid1"/>
    <dgm:cxn modelId="{74F69719-063E-41F0-AA66-084AC147DC6B}" srcId="{2875E7E8-0B95-46DE-A7ED-A08C5C812ED0}" destId="{84D49EE0-E1A2-4C8C-B848-D896AC13B177}" srcOrd="3" destOrd="0" parTransId="{18D94B73-6C43-46DB-BACE-0F3393A81286}" sibTransId="{50ADFAD1-19AB-42E5-BB52-1B835251C4A1}"/>
    <dgm:cxn modelId="{97E0F699-E714-4DF9-B1BF-9EB9864C3CC1}" type="presOf" srcId="{86A0F431-7B4D-4E83-A15E-726D56BB2647}" destId="{5F6812B5-DDC4-43DB-AEC4-D3AE783CE8EC}" srcOrd="1" destOrd="0" presId="urn:microsoft.com/office/officeart/2005/8/layout/pyramid1"/>
    <dgm:cxn modelId="{B3DC86EB-7404-429B-BD3F-2F4EE845F78D}" type="presOf" srcId="{C3366C99-8919-4AEA-B6BB-CF1EFCA2C5F2}" destId="{37494165-3E8F-4C51-97BA-82A50D8708FC}" srcOrd="0" destOrd="0" presId="urn:microsoft.com/office/officeart/2005/8/layout/pyramid1"/>
    <dgm:cxn modelId="{E294B57B-EFC9-4F7D-BD5E-ED082472217F}" type="presParOf" srcId="{353D5F88-EB23-4B41-A247-70CC0A4FDF9C}" destId="{755017A6-C991-4411-8F5A-836DB6A358E4}" srcOrd="0" destOrd="0" presId="urn:microsoft.com/office/officeart/2005/8/layout/pyramid1"/>
    <dgm:cxn modelId="{A9965505-C60D-4380-9CEB-CA48F63F8202}" type="presParOf" srcId="{755017A6-C991-4411-8F5A-836DB6A358E4}" destId="{36186E50-ED5B-4B15-9577-5420FBD6E95E}" srcOrd="0" destOrd="0" presId="urn:microsoft.com/office/officeart/2005/8/layout/pyramid1"/>
    <dgm:cxn modelId="{89FC7588-19E9-4628-A1C2-AE63C2F96C9D}" type="presParOf" srcId="{755017A6-C991-4411-8F5A-836DB6A358E4}" destId="{83036D1E-5053-4B46-B2DE-35E275D9C1AA}" srcOrd="1" destOrd="0" presId="urn:microsoft.com/office/officeart/2005/8/layout/pyramid1"/>
    <dgm:cxn modelId="{821EFB5B-B5E2-4677-A4A5-00BC33CC7B3D}" type="presParOf" srcId="{353D5F88-EB23-4B41-A247-70CC0A4FDF9C}" destId="{790DEAAE-D526-4A2A-BFCE-643227E1FCE3}" srcOrd="1" destOrd="0" presId="urn:microsoft.com/office/officeart/2005/8/layout/pyramid1"/>
    <dgm:cxn modelId="{7FC42105-92BE-45CC-AF61-4105ED640A51}" type="presParOf" srcId="{790DEAAE-D526-4A2A-BFCE-643227E1FCE3}" destId="{DC302A35-BEC8-4FB8-9436-12B438FC166A}" srcOrd="0" destOrd="0" presId="urn:microsoft.com/office/officeart/2005/8/layout/pyramid1"/>
    <dgm:cxn modelId="{EC86179C-36FD-4CBE-9399-C8FFBC02B563}" type="presParOf" srcId="{790DEAAE-D526-4A2A-BFCE-643227E1FCE3}" destId="{0CAD9DDB-1BE3-4C76-9C08-048D7F55A0C5}" srcOrd="1" destOrd="0" presId="urn:microsoft.com/office/officeart/2005/8/layout/pyramid1"/>
    <dgm:cxn modelId="{D4DA753B-6CD8-4A46-8CB3-81C0787BF524}" type="presParOf" srcId="{353D5F88-EB23-4B41-A247-70CC0A4FDF9C}" destId="{CA35AD51-2F22-4519-BF92-3622D5D5C267}" srcOrd="2" destOrd="0" presId="urn:microsoft.com/office/officeart/2005/8/layout/pyramid1"/>
    <dgm:cxn modelId="{6D7F567D-D7D2-4604-A5E7-859D37273B90}" type="presParOf" srcId="{CA35AD51-2F22-4519-BF92-3622D5D5C267}" destId="{EAD9A964-4AA1-4EA8-A517-A42898CFDB4F}" srcOrd="0" destOrd="0" presId="urn:microsoft.com/office/officeart/2005/8/layout/pyramid1"/>
    <dgm:cxn modelId="{3F87E040-2730-4D75-8B82-AFC0756F889F}" type="presParOf" srcId="{CA35AD51-2F22-4519-BF92-3622D5D5C267}" destId="{FCB53C8F-A5D5-4586-88CD-38280FBD372D}" srcOrd="1" destOrd="0" presId="urn:microsoft.com/office/officeart/2005/8/layout/pyramid1"/>
    <dgm:cxn modelId="{B61614F8-04F5-433B-B2BA-893A6C14ED18}" type="presParOf" srcId="{353D5F88-EB23-4B41-A247-70CC0A4FDF9C}" destId="{3F61C358-0DCF-4F27-B635-9D5518736BB5}" srcOrd="3" destOrd="0" presId="urn:microsoft.com/office/officeart/2005/8/layout/pyramid1"/>
    <dgm:cxn modelId="{CAD823B0-3918-4B75-814D-681B944695A4}" type="presParOf" srcId="{3F61C358-0DCF-4F27-B635-9D5518736BB5}" destId="{4EF1F531-6C6B-4DBC-BDFB-680B25E95C9C}" srcOrd="0" destOrd="0" presId="urn:microsoft.com/office/officeart/2005/8/layout/pyramid1"/>
    <dgm:cxn modelId="{FCBE5AB2-2F34-4584-A0ED-E976CBADBFD9}" type="presParOf" srcId="{3F61C358-0DCF-4F27-B635-9D5518736BB5}" destId="{ED9E9BCC-27E6-4E12-88A0-89DE8168B2E6}" srcOrd="1" destOrd="0" presId="urn:microsoft.com/office/officeart/2005/8/layout/pyramid1"/>
    <dgm:cxn modelId="{AD962C92-C5F2-474F-A73A-674A0C38073F}" type="presParOf" srcId="{353D5F88-EB23-4B41-A247-70CC0A4FDF9C}" destId="{AECB42CA-E4D6-4B33-99BE-313717F64E4F}" srcOrd="4" destOrd="0" presId="urn:microsoft.com/office/officeart/2005/8/layout/pyramid1"/>
    <dgm:cxn modelId="{BC1B2F7F-52F8-4A85-A720-7A77A9E2D26D}" type="presParOf" srcId="{AECB42CA-E4D6-4B33-99BE-313717F64E4F}" destId="{32360045-4D90-44D7-BC7C-1F5606F8C9C9}" srcOrd="0" destOrd="0" presId="urn:microsoft.com/office/officeart/2005/8/layout/pyramid1"/>
    <dgm:cxn modelId="{92552A23-096B-4B5F-9C57-F6C8194564BC}" type="presParOf" srcId="{AECB42CA-E4D6-4B33-99BE-313717F64E4F}" destId="{FE628691-4E24-42BA-8C54-3C23142D4762}" srcOrd="1" destOrd="0" presId="urn:microsoft.com/office/officeart/2005/8/layout/pyramid1"/>
    <dgm:cxn modelId="{31117E02-474C-4778-BDA4-3AAFD4B71DB0}" type="presParOf" srcId="{353D5F88-EB23-4B41-A247-70CC0A4FDF9C}" destId="{66162D5A-FD64-48DC-A220-F5B1D2CA6FA4}" srcOrd="5" destOrd="0" presId="urn:microsoft.com/office/officeart/2005/8/layout/pyramid1"/>
    <dgm:cxn modelId="{62D612AB-D9C5-4E9B-B67C-E339D2ECE069}" type="presParOf" srcId="{66162D5A-FD64-48DC-A220-F5B1D2CA6FA4}" destId="{3B23616C-F3A6-423C-A383-6A44A73A81D3}" srcOrd="0" destOrd="0" presId="urn:microsoft.com/office/officeart/2005/8/layout/pyramid1"/>
    <dgm:cxn modelId="{3296B889-04FC-4238-B63F-E0F52512399D}" type="presParOf" srcId="{66162D5A-FD64-48DC-A220-F5B1D2CA6FA4}" destId="{5F6812B5-DDC4-43DB-AEC4-D3AE783CE8EC}" srcOrd="1" destOrd="0" presId="urn:microsoft.com/office/officeart/2005/8/layout/pyramid1"/>
    <dgm:cxn modelId="{6575BD02-1D4A-40B2-958F-D5233953AEE5}" type="presParOf" srcId="{353D5F88-EB23-4B41-A247-70CC0A4FDF9C}" destId="{02C77D61-EE7A-45CA-980F-33537CDA99C6}" srcOrd="6" destOrd="0" presId="urn:microsoft.com/office/officeart/2005/8/layout/pyramid1"/>
    <dgm:cxn modelId="{1A1F01AB-85AE-4539-A157-F0CD520317C4}" type="presParOf" srcId="{02C77D61-EE7A-45CA-980F-33537CDA99C6}" destId="{37494165-3E8F-4C51-97BA-82A50D8708FC}" srcOrd="0" destOrd="0" presId="urn:microsoft.com/office/officeart/2005/8/layout/pyramid1"/>
    <dgm:cxn modelId="{B5F86FFF-C369-4B67-85E6-E827103FAA73}" type="presParOf" srcId="{02C77D61-EE7A-45CA-980F-33537CDA99C6}" destId="{3E254992-7BA1-4576-94C2-52F5A4D297E1}" srcOrd="1" destOrd="0" presId="urn:microsoft.com/office/officeart/2005/8/layout/pyramid1"/>
    <dgm:cxn modelId="{C8B3CE62-E260-4CF5-BBD6-864FDDDA2A4F}" type="presParOf" srcId="{353D5F88-EB23-4B41-A247-70CC0A4FDF9C}" destId="{CA6254A7-B34B-4E4B-A43B-1873F287C861}" srcOrd="7" destOrd="0" presId="urn:microsoft.com/office/officeart/2005/8/layout/pyramid1"/>
    <dgm:cxn modelId="{023D7809-3EC4-42F3-8F2A-959796869CED}" type="presParOf" srcId="{CA6254A7-B34B-4E4B-A43B-1873F287C861}" destId="{4BB92B59-EB8E-4286-B491-3B4F08E982FE}" srcOrd="0" destOrd="0" presId="urn:microsoft.com/office/officeart/2005/8/layout/pyramid1"/>
    <dgm:cxn modelId="{50E3FE37-6161-49CB-8423-1C16DDB102D6}" type="presParOf" srcId="{CA6254A7-B34B-4E4B-A43B-1873F287C861}" destId="{FF6592B6-037C-4AA5-908E-DFE7B8BE86E0}" srcOrd="1" destOrd="0" presId="urn:microsoft.com/office/officeart/2005/8/layout/pyramid1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86E50-ED5B-4B15-9577-5420FBD6E95E}">
      <dsp:nvSpPr>
        <dsp:cNvPr id="0" name=""/>
        <dsp:cNvSpPr/>
      </dsp:nvSpPr>
      <dsp:spPr>
        <a:xfrm>
          <a:off x="3179432" y="0"/>
          <a:ext cx="908409" cy="564570"/>
        </a:xfrm>
        <a:prstGeom prst="trapezoid">
          <a:avLst>
            <a:gd name="adj" fmla="val 80451"/>
          </a:avLst>
        </a:prstGeom>
        <a:solidFill>
          <a:srgbClr val="FBB3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9432" y="0"/>
        <a:ext cx="908409" cy="564570"/>
      </dsp:txXfrm>
    </dsp:sp>
    <dsp:sp modelId="{DC302A35-BEC8-4FB8-9436-12B438FC166A}">
      <dsp:nvSpPr>
        <dsp:cNvPr id="0" name=""/>
        <dsp:cNvSpPr/>
      </dsp:nvSpPr>
      <dsp:spPr>
        <a:xfrm>
          <a:off x="2725228" y="564570"/>
          <a:ext cx="1816818" cy="564570"/>
        </a:xfrm>
        <a:prstGeom prst="trapezoid">
          <a:avLst>
            <a:gd name="adj" fmla="val 80451"/>
          </a:avLst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43171" y="564570"/>
        <a:ext cx="1180932" cy="564570"/>
      </dsp:txXfrm>
    </dsp:sp>
    <dsp:sp modelId="{EAD9A964-4AA1-4EA8-A517-A42898CFDB4F}">
      <dsp:nvSpPr>
        <dsp:cNvPr id="0" name=""/>
        <dsp:cNvSpPr/>
      </dsp:nvSpPr>
      <dsp:spPr>
        <a:xfrm>
          <a:off x="2271023" y="1129141"/>
          <a:ext cx="2725228" cy="564570"/>
        </a:xfrm>
        <a:prstGeom prst="trapezoid">
          <a:avLst>
            <a:gd name="adj" fmla="val 80451"/>
          </a:avLst>
        </a:prstGeom>
        <a:solidFill>
          <a:srgbClr val="CB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47938" y="1129141"/>
        <a:ext cx="1771398" cy="564570"/>
      </dsp:txXfrm>
    </dsp:sp>
    <dsp:sp modelId="{4EF1F531-6C6B-4DBC-BDFB-680B25E95C9C}">
      <dsp:nvSpPr>
        <dsp:cNvPr id="0" name=""/>
        <dsp:cNvSpPr/>
      </dsp:nvSpPr>
      <dsp:spPr>
        <a:xfrm>
          <a:off x="1816818" y="1693712"/>
          <a:ext cx="3633637" cy="564570"/>
        </a:xfrm>
        <a:prstGeom prst="trapezoid">
          <a:avLst>
            <a:gd name="adj" fmla="val 80451"/>
          </a:avLst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52705" y="1693712"/>
        <a:ext cx="2361864" cy="564570"/>
      </dsp:txXfrm>
    </dsp:sp>
    <dsp:sp modelId="{32360045-4D90-44D7-BC7C-1F5606F8C9C9}">
      <dsp:nvSpPr>
        <dsp:cNvPr id="0" name=""/>
        <dsp:cNvSpPr/>
      </dsp:nvSpPr>
      <dsp:spPr>
        <a:xfrm>
          <a:off x="1362614" y="2258283"/>
          <a:ext cx="4542046" cy="564570"/>
        </a:xfrm>
        <a:prstGeom prst="trapezoid">
          <a:avLst>
            <a:gd name="adj" fmla="val 80451"/>
          </a:avLst>
        </a:prstGeom>
        <a:solidFill>
          <a:srgbClr val="0B43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57472" y="2258283"/>
        <a:ext cx="2952330" cy="564570"/>
      </dsp:txXfrm>
    </dsp:sp>
    <dsp:sp modelId="{3B23616C-F3A6-423C-A383-6A44A73A81D3}">
      <dsp:nvSpPr>
        <dsp:cNvPr id="0" name=""/>
        <dsp:cNvSpPr/>
      </dsp:nvSpPr>
      <dsp:spPr>
        <a:xfrm>
          <a:off x="908409" y="2822854"/>
          <a:ext cx="5450456" cy="564570"/>
        </a:xfrm>
        <a:prstGeom prst="trapezoid">
          <a:avLst>
            <a:gd name="adj" fmla="val 80451"/>
          </a:avLst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62239" y="2822854"/>
        <a:ext cx="3542796" cy="564570"/>
      </dsp:txXfrm>
    </dsp:sp>
    <dsp:sp modelId="{37494165-3E8F-4C51-97BA-82A50D8708FC}">
      <dsp:nvSpPr>
        <dsp:cNvPr id="0" name=""/>
        <dsp:cNvSpPr/>
      </dsp:nvSpPr>
      <dsp:spPr>
        <a:xfrm>
          <a:off x="454204" y="3387425"/>
          <a:ext cx="6358865" cy="564570"/>
        </a:xfrm>
        <a:prstGeom prst="trapezoid">
          <a:avLst>
            <a:gd name="adj" fmla="val 80451"/>
          </a:avLst>
        </a:prstGeom>
        <a:solidFill>
          <a:srgbClr val="2CC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67006" y="3387425"/>
        <a:ext cx="4133262" cy="564570"/>
      </dsp:txXfrm>
    </dsp:sp>
    <dsp:sp modelId="{4BB92B59-EB8E-4286-B491-3B4F08E982FE}">
      <dsp:nvSpPr>
        <dsp:cNvPr id="0" name=""/>
        <dsp:cNvSpPr/>
      </dsp:nvSpPr>
      <dsp:spPr>
        <a:xfrm>
          <a:off x="0" y="3951996"/>
          <a:ext cx="7267275" cy="564570"/>
        </a:xfrm>
        <a:prstGeom prst="trapezoid">
          <a:avLst>
            <a:gd name="adj" fmla="val 80451"/>
          </a:avLst>
        </a:prstGeom>
        <a:solidFill>
          <a:srgbClr val="38C9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71773" y="3951996"/>
        <a:ext cx="4723728" cy="564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5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8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8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2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presentationgo</a:t>
            </a:r>
            <a:r>
              <a:rPr lang="en-US" sz="20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0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Freeform 10"/>
          <p:cNvSpPr/>
          <p:nvPr userDrawn="1"/>
        </p:nvSpPr>
        <p:spPr>
          <a:xfrm>
            <a:off x="200025" y="269485"/>
            <a:ext cx="304800" cy="409575"/>
          </a:xfrm>
          <a:custGeom>
            <a:avLst/>
            <a:gdLst>
              <a:gd name="connsiteX0" fmla="*/ 222250 w 406400"/>
              <a:gd name="connsiteY0" fmla="*/ 225425 h 409575"/>
              <a:gd name="connsiteX1" fmla="*/ 406400 w 406400"/>
              <a:gd name="connsiteY1" fmla="*/ 225425 h 409575"/>
              <a:gd name="connsiteX2" fmla="*/ 406400 w 406400"/>
              <a:gd name="connsiteY2" fmla="*/ 409575 h 409575"/>
              <a:gd name="connsiteX3" fmla="*/ 222250 w 406400"/>
              <a:gd name="connsiteY3" fmla="*/ 409575 h 409575"/>
              <a:gd name="connsiteX4" fmla="*/ 0 w 406400"/>
              <a:gd name="connsiteY4" fmla="*/ 225425 h 409575"/>
              <a:gd name="connsiteX5" fmla="*/ 184150 w 406400"/>
              <a:gd name="connsiteY5" fmla="*/ 225425 h 409575"/>
              <a:gd name="connsiteX6" fmla="*/ 184150 w 406400"/>
              <a:gd name="connsiteY6" fmla="*/ 409575 h 409575"/>
              <a:gd name="connsiteX7" fmla="*/ 0 w 406400"/>
              <a:gd name="connsiteY7" fmla="*/ 409575 h 409575"/>
              <a:gd name="connsiteX8" fmla="*/ 222250 w 406400"/>
              <a:gd name="connsiteY8" fmla="*/ 0 h 409575"/>
              <a:gd name="connsiteX9" fmla="*/ 406400 w 406400"/>
              <a:gd name="connsiteY9" fmla="*/ 0 h 409575"/>
              <a:gd name="connsiteX10" fmla="*/ 406400 w 406400"/>
              <a:gd name="connsiteY10" fmla="*/ 184150 h 409575"/>
              <a:gd name="connsiteX11" fmla="*/ 222250 w 406400"/>
              <a:gd name="connsiteY11" fmla="*/ 184150 h 409575"/>
              <a:gd name="connsiteX12" fmla="*/ 0 w 406400"/>
              <a:gd name="connsiteY12" fmla="*/ 0 h 409575"/>
              <a:gd name="connsiteX13" fmla="*/ 184150 w 406400"/>
              <a:gd name="connsiteY13" fmla="*/ 0 h 409575"/>
              <a:gd name="connsiteX14" fmla="*/ 184150 w 406400"/>
              <a:gd name="connsiteY14" fmla="*/ 184150 h 409575"/>
              <a:gd name="connsiteX15" fmla="*/ 0 w 406400"/>
              <a:gd name="connsiteY15" fmla="*/ 18415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6400" h="409575">
                <a:moveTo>
                  <a:pt x="222250" y="225425"/>
                </a:moveTo>
                <a:lnTo>
                  <a:pt x="406400" y="225425"/>
                </a:lnTo>
                <a:lnTo>
                  <a:pt x="406400" y="409575"/>
                </a:lnTo>
                <a:lnTo>
                  <a:pt x="222250" y="409575"/>
                </a:lnTo>
                <a:close/>
                <a:moveTo>
                  <a:pt x="0" y="225425"/>
                </a:moveTo>
                <a:lnTo>
                  <a:pt x="184150" y="225425"/>
                </a:lnTo>
                <a:lnTo>
                  <a:pt x="184150" y="409575"/>
                </a:lnTo>
                <a:lnTo>
                  <a:pt x="0" y="409575"/>
                </a:lnTo>
                <a:close/>
                <a:moveTo>
                  <a:pt x="222250" y="0"/>
                </a:moveTo>
                <a:lnTo>
                  <a:pt x="406400" y="0"/>
                </a:lnTo>
                <a:lnTo>
                  <a:pt x="406400" y="184150"/>
                </a:lnTo>
                <a:lnTo>
                  <a:pt x="222250" y="184150"/>
                </a:lnTo>
                <a:close/>
                <a:moveTo>
                  <a:pt x="0" y="0"/>
                </a:moveTo>
                <a:lnTo>
                  <a:pt x="184150" y="0"/>
                </a:lnTo>
                <a:lnTo>
                  <a:pt x="184150" y="184150"/>
                </a:lnTo>
                <a:lnTo>
                  <a:pt x="0" y="184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02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0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9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5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6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325C4-912A-4939-AA24-2FCDD147D9D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8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Basic Pyramid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60770432"/>
              </p:ext>
            </p:extLst>
          </p:nvPr>
        </p:nvGraphicFramePr>
        <p:xfrm>
          <a:off x="938363" y="1414733"/>
          <a:ext cx="7267275" cy="4516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15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667</TotalTime>
  <Words>11</Words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Custom Design</vt:lpstr>
      <vt:lpstr>SmartArt Basic Pyramid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PresentationGo.com</dc:creator>
  <dcterms:created xsi:type="dcterms:W3CDTF">2014-11-26T05:14:11Z</dcterms:created>
  <dcterms:modified xsi:type="dcterms:W3CDTF">2014-11-27T04:03:02Z</dcterms:modified>
</cp:coreProperties>
</file>