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4" r:id="rId3"/>
    <p:sldId id="367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0C435-B2F5-DE24-9D1B-3160D02AF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07B11-A21F-86FF-C9BE-4E6EF24E8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8A7ECA-BBEF-131B-0F4E-8D6B8A550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55A35-12F6-C45C-DA01-5B0A5B51A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346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730D-5216-04B0-FB89-2E7D75FC0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93C6E-4864-FD37-BBC0-F9A1B70A7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FF06D-AF15-7630-1D25-52BD09A92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34AAB-5A2B-2AED-1457-6EA2F64772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2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A6B29FE-4A48-69A0-6921-D0ECE8E105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51729993"/>
              </p:ext>
            </p:extLst>
          </p:nvPr>
        </p:nvGraphicFramePr>
        <p:xfrm>
          <a:off x="8637920" y="5558117"/>
          <a:ext cx="3158967" cy="12527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October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7727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8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284365824"/>
              </p:ext>
            </p:extLst>
          </p:nvPr>
        </p:nvGraphicFramePr>
        <p:xfrm>
          <a:off x="8637920" y="5558117"/>
          <a:ext cx="3158967" cy="1112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October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r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3E3E-A90E-1722-4028-E7598D199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534327-01BD-ABAB-EF89-8014FD9B9B2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September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821206-088A-2916-E091-4FBA9F4A7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40E784C-30F8-E701-3E13-B753A1DD2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159378"/>
              </p:ext>
            </p:extLst>
          </p:nvPr>
        </p:nvGraphicFramePr>
        <p:xfrm>
          <a:off x="373241" y="1164408"/>
          <a:ext cx="11445518" cy="4292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29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62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2F89-64A3-AF14-B921-8A0B050FF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44BA44-0CF2-0413-3BD9-40E58CAC2B1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September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6BB9EB-1346-A082-4D26-7B2196CE6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653D88-1B19-4797-F179-32E8979B0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125453"/>
              </p:ext>
            </p:extLst>
          </p:nvPr>
        </p:nvGraphicFramePr>
        <p:xfrm>
          <a:off x="373241" y="1159771"/>
          <a:ext cx="11445518" cy="4293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238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10127</TotalTime>
  <Words>162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September</vt:lpstr>
      <vt:lpstr>September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September 2027 Monthly Calendar</dc:title>
  <dc:creator>PresentationGO.com</dc:creator>
  <dc:description>© Copyright PresentationGO.com - Do not distribute or sale without written permission.</dc:description>
  <cp:lastModifiedBy>Christophe Barroche</cp:lastModifiedBy>
  <cp:revision>79</cp:revision>
  <dcterms:created xsi:type="dcterms:W3CDTF">2014-11-26T05:14:11Z</dcterms:created>
  <dcterms:modified xsi:type="dcterms:W3CDTF">2026-10-21T18:22:02Z</dcterms:modified>
  <cp:category>Timelines &amp; Planning</cp:category>
</cp:coreProperties>
</file>