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88E282-2383-E9DE-D4DD-68E78D71DC0C}"/>
              </a:ext>
            </a:extLst>
          </p:cNvPr>
          <p:cNvSpPr/>
          <p:nvPr userDrawn="1"/>
        </p:nvSpPr>
        <p:spPr>
          <a:xfrm>
            <a:off x="3119718" y="0"/>
            <a:ext cx="9072282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63000">
                <a:srgbClr val="FFFFFF">
                  <a:alpha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665163"/>
            <a:ext cx="5257800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3429000"/>
            <a:ext cx="52578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A6E417-67BC-94B1-BAEC-E4BE7033CDC4}"/>
              </a:ext>
            </a:extLst>
          </p:cNvPr>
          <p:cNvSpPr/>
          <p:nvPr userDrawn="1"/>
        </p:nvSpPr>
        <p:spPr>
          <a:xfrm>
            <a:off x="2554941" y="0"/>
            <a:ext cx="9637059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23000">
                <a:srgbClr val="FFFF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1D28E51-47FB-EDDD-1BE5-93BEB0B5FFFD}"/>
              </a:ext>
            </a:extLst>
          </p:cNvPr>
          <p:cNvSpPr/>
          <p:nvPr userDrawn="1"/>
        </p:nvSpPr>
        <p:spPr>
          <a:xfrm flipH="1">
            <a:off x="-1" y="0"/>
            <a:ext cx="9170894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23000">
                <a:srgbClr val="FFFF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489CE13-A2C4-6528-3593-364FEDBAA291}"/>
              </a:ext>
            </a:extLst>
          </p:cNvPr>
          <p:cNvSpPr/>
          <p:nvPr userDrawn="1"/>
        </p:nvSpPr>
        <p:spPr>
          <a:xfrm>
            <a:off x="2554941" y="0"/>
            <a:ext cx="9637059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45000">
                <a:srgbClr val="FFFF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3306" y="459162"/>
            <a:ext cx="52514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83306" y="3338887"/>
            <a:ext cx="52514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A3638BF-D005-CECC-B28F-25BB8A916EE3}"/>
              </a:ext>
            </a:extLst>
          </p:cNvPr>
          <p:cNvSpPr/>
          <p:nvPr userDrawn="1"/>
        </p:nvSpPr>
        <p:spPr>
          <a:xfrm flipH="1">
            <a:off x="-1" y="0"/>
            <a:ext cx="8041342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23000">
                <a:srgbClr val="FFFF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650" y="576263"/>
            <a:ext cx="52641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650" y="3455988"/>
            <a:ext cx="52641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56E102-7527-D1D4-796A-55D5B148A866}"/>
              </a:ext>
            </a:extLst>
          </p:cNvPr>
          <p:cNvSpPr/>
          <p:nvPr userDrawn="1"/>
        </p:nvSpPr>
        <p:spPr>
          <a:xfrm>
            <a:off x="3581400" y="0"/>
            <a:ext cx="86106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lumMod val="100000"/>
                  <a:alpha val="0"/>
                </a:srgbClr>
              </a:gs>
              <a:gs pos="22000">
                <a:srgbClr val="FFFFFF">
                  <a:alpha val="4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56395"/>
            <a:ext cx="52514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236120"/>
            <a:ext cx="52514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1CEFC56-5F50-0052-C634-B0297CFB71FC}"/>
              </a:ext>
            </a:extLst>
          </p:cNvPr>
          <p:cNvGrpSpPr/>
          <p:nvPr/>
        </p:nvGrpSpPr>
        <p:grpSpPr>
          <a:xfrm>
            <a:off x="9598452" y="4954451"/>
            <a:ext cx="2212548" cy="1584461"/>
            <a:chOff x="3988844" y="596046"/>
            <a:chExt cx="2212548" cy="158446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510DD4-F7B4-484D-2CD8-CD1EDEE3B93A}"/>
                </a:ext>
              </a:extLst>
            </p:cNvPr>
            <p:cNvSpPr txBox="1"/>
            <p:nvPr/>
          </p:nvSpPr>
          <p:spPr>
            <a:xfrm>
              <a:off x="4593516" y="596046"/>
              <a:ext cx="1309076" cy="461665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 Name</a:t>
              </a:r>
            </a:p>
            <a:p>
              <a:r>
                <a:rPr lang="en-US" sz="1200" dirty="0"/>
                <a:t>Your Designation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705425-E099-E037-9DC2-91BA1FEBC399}"/>
                </a:ext>
              </a:extLst>
            </p:cNvPr>
            <p:cNvSpPr txBox="1"/>
            <p:nvPr/>
          </p:nvSpPr>
          <p:spPr>
            <a:xfrm>
              <a:off x="4593516" y="1260978"/>
              <a:ext cx="1366721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+1 (123) 456-7890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5FECEF-0BE4-D128-7A69-78136F539337}"/>
                </a:ext>
              </a:extLst>
            </p:cNvPr>
            <p:cNvSpPr txBox="1"/>
            <p:nvPr/>
          </p:nvSpPr>
          <p:spPr>
            <a:xfrm>
              <a:off x="4593516" y="1833577"/>
              <a:ext cx="1607876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youremail@mail.com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16D03D5-0BC8-EB15-F164-FFD0C0F5DFC3}"/>
                </a:ext>
              </a:extLst>
            </p:cNvPr>
            <p:cNvSpPr/>
            <p:nvPr/>
          </p:nvSpPr>
          <p:spPr>
            <a:xfrm>
              <a:off x="3988844" y="618450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E5AFCA7-FE4F-013F-D5E2-FA14CCDA2CB1}"/>
                </a:ext>
              </a:extLst>
            </p:cNvPr>
            <p:cNvSpPr/>
            <p:nvPr/>
          </p:nvSpPr>
          <p:spPr>
            <a:xfrm>
              <a:off x="3988844" y="1191049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73849FF-A006-5370-E3BE-AF46E79832EB}"/>
                </a:ext>
              </a:extLst>
            </p:cNvPr>
            <p:cNvSpPr/>
            <p:nvPr/>
          </p:nvSpPr>
          <p:spPr>
            <a:xfrm>
              <a:off x="3988844" y="1763648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Graphic 36" descr="User with solid fill">
              <a:extLst>
                <a:ext uri="{FF2B5EF4-FFF2-40B4-BE49-F238E27FC236}">
                  <a16:creationId xmlns:a16="http://schemas.microsoft.com/office/drawing/2014/main" id="{45334B0B-217A-48C6-5F88-5762A520E7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060113" y="689719"/>
              <a:ext cx="274320" cy="274320"/>
            </a:xfrm>
            <a:prstGeom prst="rect">
              <a:avLst/>
            </a:prstGeom>
          </p:spPr>
        </p:pic>
        <p:pic>
          <p:nvPicPr>
            <p:cNvPr id="38" name="Graphic 37" descr="Receiver with solid fill">
              <a:extLst>
                <a:ext uri="{FF2B5EF4-FFF2-40B4-BE49-F238E27FC236}">
                  <a16:creationId xmlns:a16="http://schemas.microsoft.com/office/drawing/2014/main" id="{B42B6D81-B4AA-399F-2088-6C2EF754F6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4060113" y="1262318"/>
              <a:ext cx="274320" cy="274320"/>
            </a:xfrm>
            <a:prstGeom prst="rect">
              <a:avLst/>
            </a:prstGeom>
          </p:spPr>
        </p:pic>
        <p:pic>
          <p:nvPicPr>
            <p:cNvPr id="39" name="Graphic 38" descr="Envelope with solid fill">
              <a:extLst>
                <a:ext uri="{FF2B5EF4-FFF2-40B4-BE49-F238E27FC236}">
                  <a16:creationId xmlns:a16="http://schemas.microsoft.com/office/drawing/2014/main" id="{DA03799C-62A3-5937-0D5C-474CF0A6D2D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4060113" y="1834917"/>
              <a:ext cx="274320" cy="274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Good Friday">
      <a:dk1>
        <a:srgbClr val="2B1D12"/>
      </a:dk1>
      <a:lt1>
        <a:srgbClr val="F6E8D2"/>
      </a:lt1>
      <a:dk2>
        <a:srgbClr val="5A3A22"/>
      </a:dk2>
      <a:lt2>
        <a:srgbClr val="FFF4DD"/>
      </a:lt2>
      <a:accent1>
        <a:srgbClr val="5B1678"/>
      </a:accent1>
      <a:accent2>
        <a:srgbClr val="8A3FA3"/>
      </a:accent2>
      <a:accent3>
        <a:srgbClr val="B8874F"/>
      </a:accent3>
      <a:accent4>
        <a:srgbClr val="D8B46D"/>
      </a:accent4>
      <a:accent5>
        <a:srgbClr val="8C7153"/>
      </a:accent5>
      <a:accent6>
        <a:srgbClr val="C8B18F"/>
      </a:accent6>
      <a:hlink>
        <a:srgbClr val="7E2B9A"/>
      </a:hlink>
      <a:folHlink>
        <a:srgbClr val="6A4A2E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707_T_PGO_Good-Friday.potx" id="{E79371D5-88FD-4085-9AEE-F0E423AFED21}" vid="{7C12E6F5-61DF-47DE-BBC5-42CA02ED4124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707_T_PGO_Good-Friday.potx" id="{E79371D5-88FD-4085-9AEE-F0E423AFED21}" vid="{5D3C27F1-B744-4336-8567-BCAFB2B7FDF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384</Words>
  <Application>Microsoft Office PowerPoint</Application>
  <PresentationFormat>Widescreen</PresentationFormat>
  <Paragraphs>53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Friday</dc:title>
  <dc:creator>PresentationGO.com</dc:creator>
  <dc:description>© Copyright PresentationGO.com</dc:description>
  <cp:lastModifiedBy>Christophe Barroche</cp:lastModifiedBy>
  <cp:revision>16</cp:revision>
  <dcterms:created xsi:type="dcterms:W3CDTF">2026-02-23T17:00:15Z</dcterms:created>
  <dcterms:modified xsi:type="dcterms:W3CDTF">2026-08-28T22:29:52Z</dcterms:modified>
  <cp:category>Templates</cp:category>
</cp:coreProperties>
</file>