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716710"/>
              </p:ext>
            </p:extLst>
          </p:nvPr>
        </p:nvGraphicFramePr>
        <p:xfrm>
          <a:off x="8637920" y="5558117"/>
          <a:ext cx="3158967" cy="111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August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1C9FB8"/>
                          </a:solidFill>
                          <a:latin typeface="+mn-lt"/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485556"/>
                          </a:solidFill>
                          <a:latin typeface="+mn-lt"/>
                        </a:rPr>
                        <a:t>2</a:t>
                      </a: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4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  <a:latin typeface="+mn-lt"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71205007"/>
              </p:ext>
            </p:extLst>
          </p:nvPr>
        </p:nvGraphicFramePr>
        <p:xfrm>
          <a:off x="8637920" y="5558117"/>
          <a:ext cx="3158967" cy="1249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August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457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July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July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160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July</vt:lpstr>
      <vt:lpstr>July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2027 Monthly Calendar</dc:title>
  <dc:creator>PresentationGO.com</dc:creator>
  <dc:description>© Copyright PresentationGO.com - Do not distribute or sale without written permission.</dc:description>
  <cp:lastModifiedBy>Christophe Barroche</cp:lastModifiedBy>
  <cp:revision>79</cp:revision>
  <dcterms:created xsi:type="dcterms:W3CDTF">2014-11-26T05:14:11Z</dcterms:created>
  <dcterms:modified xsi:type="dcterms:W3CDTF">2026-10-21T18:07:35Z</dcterms:modified>
  <cp:category>Timelines &amp; Planning</cp:category>
</cp:coreProperties>
</file>