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1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50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B87F"/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041" autoAdjust="0"/>
    <p:restoredTop sz="94718" autoAdjust="0"/>
  </p:normalViewPr>
  <p:slideViewPr>
    <p:cSldViewPr snapToGrid="0">
      <p:cViewPr varScale="1">
        <p:scale>
          <a:sx n="87" d="100"/>
          <a:sy n="87" d="100"/>
        </p:scale>
        <p:origin x="65" y="50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7/31/2026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03882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79533E-BAA2-A084-4BC6-A0B8B28D34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530692"/>
            <a:ext cx="5038165" cy="2387600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18C5D0-1516-42E7-03D9-5AB400D474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238967"/>
            <a:ext cx="5038165" cy="1655762"/>
          </a:xfrm>
        </p:spPr>
        <p:txBody>
          <a:bodyPr>
            <a:normAutofit/>
          </a:bodyPr>
          <a:lstStyle>
            <a:lvl1pPr marL="0" indent="0" algn="ctr">
              <a:buNone/>
              <a:defRPr sz="36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8D2FD4-49E5-321F-8E17-A3156CC46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EFBD80-0B26-ECFF-33C3-907F19855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>
              <a:solidFill>
                <a:schemeClr val="accent5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F99941-312A-27AB-5C55-7A6FB1D19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052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35030-E965-90C3-D934-67909D1F9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400" y="0"/>
            <a:ext cx="77724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F8FAB-550F-F1ED-D21F-86DC702E8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1400" y="1460499"/>
            <a:ext cx="7772400" cy="47164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018E3-F36F-020F-2D09-B464D846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686FF-5BCE-BBE2-1AD5-EA89BB57F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BBE33-CD13-4E89-54F4-3C5B1552E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668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35030-E965-90C3-D934-67909D1F9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77724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F8FAB-550F-F1ED-D21F-86DC702E8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78755"/>
            <a:ext cx="7772400" cy="469820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018E3-F36F-020F-2D09-B464D846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686FF-5BCE-BBE2-1AD5-EA89BB57F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BBE33-CD13-4E89-54F4-3C5B1552E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614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0"/>
            <a:ext cx="526415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2879725"/>
            <a:ext cx="526415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>
              <a:solidFill>
                <a:schemeClr val="accent5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011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0"/>
            <a:ext cx="5251450" cy="2852737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0" y="2879725"/>
            <a:ext cx="5251450" cy="1500187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rPr lang="en-US"/>
              <a:t>Date</a:t>
            </a:r>
            <a:endParaRPr lang="en-US" dirty="0">
              <a:solidFill>
                <a:schemeClr val="accent5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>
              <a:solidFill>
                <a:schemeClr val="accent5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739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0"/>
            <a:ext cx="526415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2879725"/>
            <a:ext cx="526415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1222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9605-E170-3534-3EC1-6EC7A6374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F1826E-3A04-2FE2-E632-0F76FB545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77B26C-CA4A-751A-B0FF-12C9CEBEC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A4E350-6A78-A9C4-9175-A73CCE2C4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505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Palette &amp; Fo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9605-E170-3534-3EC1-6EC7A6374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450" y="89650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14" name="Text 2">
            <a:extLst>
              <a:ext uri="{FF2B5EF4-FFF2-40B4-BE49-F238E27FC236}">
                <a16:creationId xmlns:a16="http://schemas.microsoft.com/office/drawing/2014/main" id="{B64AD2E2-18E2-1A32-2CE5-D4FB25FFA473}"/>
              </a:ext>
            </a:extLst>
          </p:cNvPr>
          <p:cNvSpPr/>
          <p:nvPr userDrawn="1"/>
        </p:nvSpPr>
        <p:spPr>
          <a:xfrm>
            <a:off x="566928" y="1644352"/>
            <a:ext cx="3017520" cy="2286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+ TEXT COLORS</a:t>
            </a:r>
            <a:endParaRPr lang="en-US" sz="1600" dirty="0"/>
          </a:p>
        </p:txBody>
      </p:sp>
      <p:sp>
        <p:nvSpPr>
          <p:cNvPr id="216" name="Text 3">
            <a:extLst>
              <a:ext uri="{FF2B5EF4-FFF2-40B4-BE49-F238E27FC236}">
                <a16:creationId xmlns:a16="http://schemas.microsoft.com/office/drawing/2014/main" id="{8A3D51EC-21F8-6C30-9461-3C9031E825CA}"/>
              </a:ext>
            </a:extLst>
          </p:cNvPr>
          <p:cNvSpPr/>
          <p:nvPr userDrawn="1"/>
        </p:nvSpPr>
        <p:spPr>
          <a:xfrm>
            <a:off x="566927" y="2162486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bg1"/>
          </a:solidFill>
          <a:ln w="16510">
            <a:solidFill>
              <a:schemeClr val="bg1">
                <a:lumMod val="10000"/>
                <a:alpha val="20000"/>
              </a:scheme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1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218" name="Text 4">
            <a:extLst>
              <a:ext uri="{FF2B5EF4-FFF2-40B4-BE49-F238E27FC236}">
                <a16:creationId xmlns:a16="http://schemas.microsoft.com/office/drawing/2014/main" id="{E18123DD-4173-0D66-F90B-E93C0CBF3EEB}"/>
              </a:ext>
            </a:extLst>
          </p:cNvPr>
          <p:cNvSpPr/>
          <p:nvPr userDrawn="1"/>
        </p:nvSpPr>
        <p:spPr>
          <a:xfrm>
            <a:off x="2239334" y="2162486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tx1"/>
          </a:solidFill>
          <a:ln w="12700">
            <a:solidFill>
              <a:schemeClr val="tx1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1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Text 1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220" name="Text 5">
            <a:extLst>
              <a:ext uri="{FF2B5EF4-FFF2-40B4-BE49-F238E27FC236}">
                <a16:creationId xmlns:a16="http://schemas.microsoft.com/office/drawing/2014/main" id="{4683E4E8-F310-326A-8ABF-D193B69C244C}"/>
              </a:ext>
            </a:extLst>
          </p:cNvPr>
          <p:cNvSpPr/>
          <p:nvPr userDrawn="1"/>
        </p:nvSpPr>
        <p:spPr>
          <a:xfrm>
            <a:off x="566927" y="3268909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bg2"/>
          </a:solidFill>
          <a:ln w="16510">
            <a:solidFill>
              <a:schemeClr val="bg2">
                <a:lumMod val="50000"/>
                <a:alpha val="20000"/>
              </a:scheme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2</a:t>
            </a:r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222" name="Text 6">
            <a:extLst>
              <a:ext uri="{FF2B5EF4-FFF2-40B4-BE49-F238E27FC236}">
                <a16:creationId xmlns:a16="http://schemas.microsoft.com/office/drawing/2014/main" id="{8D3BE305-65BA-4BEE-8AFD-2BD2120CAAA6}"/>
              </a:ext>
            </a:extLst>
          </p:cNvPr>
          <p:cNvSpPr/>
          <p:nvPr userDrawn="1"/>
        </p:nvSpPr>
        <p:spPr>
          <a:xfrm>
            <a:off x="2239334" y="3268909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Text 2</a:t>
            </a:r>
            <a:endParaRPr lang="en-US" sz="1600" dirty="0">
              <a:solidFill>
                <a:schemeClr val="bg2"/>
              </a:solidFill>
            </a:endParaRPr>
          </a:p>
        </p:txBody>
      </p:sp>
      <p:sp>
        <p:nvSpPr>
          <p:cNvPr id="224" name="Text 7">
            <a:extLst>
              <a:ext uri="{FF2B5EF4-FFF2-40B4-BE49-F238E27FC236}">
                <a16:creationId xmlns:a16="http://schemas.microsoft.com/office/drawing/2014/main" id="{40DADFED-FCE4-9B35-A7A8-3E8936AF1FA1}"/>
              </a:ext>
            </a:extLst>
          </p:cNvPr>
          <p:cNvSpPr/>
          <p:nvPr userDrawn="1"/>
        </p:nvSpPr>
        <p:spPr>
          <a:xfrm>
            <a:off x="4415789" y="1644352"/>
            <a:ext cx="4983480" cy="2286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COLORS</a:t>
            </a:r>
            <a:endParaRPr lang="en-US" sz="1600" dirty="0"/>
          </a:p>
        </p:txBody>
      </p:sp>
      <p:sp>
        <p:nvSpPr>
          <p:cNvPr id="226" name="Text 8">
            <a:extLst>
              <a:ext uri="{FF2B5EF4-FFF2-40B4-BE49-F238E27FC236}">
                <a16:creationId xmlns:a16="http://schemas.microsoft.com/office/drawing/2014/main" id="{359CD1AA-4853-47B2-21D7-880CBB3BA9BF}"/>
              </a:ext>
            </a:extLst>
          </p:cNvPr>
          <p:cNvSpPr/>
          <p:nvPr userDrawn="1"/>
        </p:nvSpPr>
        <p:spPr>
          <a:xfrm>
            <a:off x="4415789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1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1</a:t>
            </a:r>
            <a:endParaRPr lang="en-US" sz="16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28" name="Text 9">
            <a:extLst>
              <a:ext uri="{FF2B5EF4-FFF2-40B4-BE49-F238E27FC236}">
                <a16:creationId xmlns:a16="http://schemas.microsoft.com/office/drawing/2014/main" id="{EB3D11B5-D7BF-EA69-E66E-8D8468BB4929}"/>
              </a:ext>
            </a:extLst>
          </p:cNvPr>
          <p:cNvSpPr/>
          <p:nvPr userDrawn="1"/>
        </p:nvSpPr>
        <p:spPr>
          <a:xfrm>
            <a:off x="5644958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2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2</a:t>
            </a:r>
            <a:endParaRPr lang="en-US" sz="16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0" name="Text 10">
            <a:extLst>
              <a:ext uri="{FF2B5EF4-FFF2-40B4-BE49-F238E27FC236}">
                <a16:creationId xmlns:a16="http://schemas.microsoft.com/office/drawing/2014/main" id="{B7C7F00E-C2AC-834E-C3C1-A8E084C91617}"/>
              </a:ext>
            </a:extLst>
          </p:cNvPr>
          <p:cNvSpPr/>
          <p:nvPr userDrawn="1"/>
        </p:nvSpPr>
        <p:spPr>
          <a:xfrm>
            <a:off x="6874127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3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3">
                    <a:lumMod val="5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3</a:t>
            </a:r>
            <a:endParaRPr lang="en-US" sz="16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32" name="Text 11">
            <a:extLst>
              <a:ext uri="{FF2B5EF4-FFF2-40B4-BE49-F238E27FC236}">
                <a16:creationId xmlns:a16="http://schemas.microsoft.com/office/drawing/2014/main" id="{631DF288-3E30-7C36-B764-8570E41D9B84}"/>
              </a:ext>
            </a:extLst>
          </p:cNvPr>
          <p:cNvSpPr/>
          <p:nvPr userDrawn="1"/>
        </p:nvSpPr>
        <p:spPr>
          <a:xfrm>
            <a:off x="8103295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4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4</a:t>
            </a:r>
            <a:endParaRPr lang="en-US" sz="1600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4" name="Text 12">
            <a:extLst>
              <a:ext uri="{FF2B5EF4-FFF2-40B4-BE49-F238E27FC236}">
                <a16:creationId xmlns:a16="http://schemas.microsoft.com/office/drawing/2014/main" id="{078CECE5-9F5E-82BA-9AA2-4EA8D7C6406E}"/>
              </a:ext>
            </a:extLst>
          </p:cNvPr>
          <p:cNvSpPr/>
          <p:nvPr userDrawn="1"/>
        </p:nvSpPr>
        <p:spPr>
          <a:xfrm>
            <a:off x="9332464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5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5">
                    <a:lumMod val="5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5</a:t>
            </a:r>
            <a:endParaRPr lang="en-US" sz="16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36" name="Text 13">
            <a:extLst>
              <a:ext uri="{FF2B5EF4-FFF2-40B4-BE49-F238E27FC236}">
                <a16:creationId xmlns:a16="http://schemas.microsoft.com/office/drawing/2014/main" id="{65CCAA83-EEFD-F9D8-09BE-22918D0F9B7B}"/>
              </a:ext>
            </a:extLst>
          </p:cNvPr>
          <p:cNvSpPr/>
          <p:nvPr userDrawn="1"/>
        </p:nvSpPr>
        <p:spPr>
          <a:xfrm>
            <a:off x="10561633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6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6</a:t>
            </a:r>
            <a:endParaRPr lang="en-US" sz="16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44" name="Text 17">
            <a:extLst>
              <a:ext uri="{FF2B5EF4-FFF2-40B4-BE49-F238E27FC236}">
                <a16:creationId xmlns:a16="http://schemas.microsoft.com/office/drawing/2014/main" id="{CAB5EED8-FA14-C87C-D661-6BBF28DE2E61}"/>
              </a:ext>
            </a:extLst>
          </p:cNvPr>
          <p:cNvSpPr/>
          <p:nvPr userDrawn="1"/>
        </p:nvSpPr>
        <p:spPr>
          <a:xfrm>
            <a:off x="566928" y="4768406"/>
            <a:ext cx="2103120" cy="1600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11500" b="1" spc="80" baseline="0" dirty="0">
                <a:solidFill>
                  <a:srgbClr val="111827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Aa</a:t>
            </a:r>
            <a:endParaRPr lang="en-US" sz="11500" spc="80" baseline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6" name="Text 18">
            <a:extLst>
              <a:ext uri="{FF2B5EF4-FFF2-40B4-BE49-F238E27FC236}">
                <a16:creationId xmlns:a16="http://schemas.microsoft.com/office/drawing/2014/main" id="{E40F9FD6-CE10-1EF6-ECDD-72D2AAECF7EF}"/>
              </a:ext>
            </a:extLst>
          </p:cNvPr>
          <p:cNvSpPr/>
          <p:nvPr userDrawn="1"/>
        </p:nvSpPr>
        <p:spPr>
          <a:xfrm>
            <a:off x="2770632" y="4828445"/>
            <a:ext cx="1828800" cy="256032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FONT USED</a:t>
            </a:r>
            <a:endParaRPr lang="en-US" sz="1600" dirty="0"/>
          </a:p>
        </p:txBody>
      </p:sp>
      <p:sp>
        <p:nvSpPr>
          <p:cNvPr id="248" name="Text 19">
            <a:extLst>
              <a:ext uri="{FF2B5EF4-FFF2-40B4-BE49-F238E27FC236}">
                <a16:creationId xmlns:a16="http://schemas.microsoft.com/office/drawing/2014/main" id="{3F7E87A3-A440-0C17-6E5F-5617009C68F8}"/>
              </a:ext>
            </a:extLst>
          </p:cNvPr>
          <p:cNvSpPr/>
          <p:nvPr userDrawn="1"/>
        </p:nvSpPr>
        <p:spPr>
          <a:xfrm>
            <a:off x="2761488" y="5253038"/>
            <a:ext cx="4754880" cy="585216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pPr marL="0" indent="0" algn="l">
              <a:buNone/>
            </a:pPr>
            <a:r>
              <a:rPr lang="en-US" sz="3200" b="1" spc="80" baseline="0" dirty="0">
                <a:solidFill>
                  <a:srgbClr val="11182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Calibri</a:t>
            </a:r>
            <a:endParaRPr lang="en-US" sz="3200" spc="80" baseline="0" dirty="0"/>
          </a:p>
        </p:txBody>
      </p:sp>
      <p:sp>
        <p:nvSpPr>
          <p:cNvPr id="250" name="Text 20">
            <a:extLst>
              <a:ext uri="{FF2B5EF4-FFF2-40B4-BE49-F238E27FC236}">
                <a16:creationId xmlns:a16="http://schemas.microsoft.com/office/drawing/2014/main" id="{15C91DA8-3F06-9D9D-0AF7-AFFAB5C703D3}"/>
              </a:ext>
            </a:extLst>
          </p:cNvPr>
          <p:cNvSpPr/>
          <p:nvPr userDrawn="1"/>
        </p:nvSpPr>
        <p:spPr>
          <a:xfrm>
            <a:off x="2779776" y="6007238"/>
            <a:ext cx="7768954" cy="247247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spAutoFit/>
          </a:bodyPr>
          <a:lstStyle/>
          <a:p>
            <a:pPr marL="0" indent="0" algn="l">
              <a:buNone/>
            </a:pPr>
            <a:r>
              <a:rPr lang="en-US" sz="1600" spc="40" baseline="0" dirty="0">
                <a:solidFill>
                  <a:srgbClr val="6B728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ABCDEFGHIJKLMNOPQRSTUVWXYZ  ·  abcdefghijklmnopqrstuvwxyz  ·  1234567890</a:t>
            </a:r>
            <a:endParaRPr lang="en-US" sz="1600" spc="40" baseline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501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DBCE06-E8C4-2C00-3267-202ED0314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1A21C2-F58A-29BB-D4CF-1C57663630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314B08-A21E-D074-A41D-7F59F603CC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BC12FD-5A75-72D6-7084-DDBD3B74CE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A37699-1FC9-BE78-8786-6117E2A523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9106C2B-737D-2589-B2EF-B01C3BCD7B9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7E7BBC24-7814-7D02-299A-BA617A786359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78A25B8E-737E-AE20-21C2-7D80E0846E18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3FCCE36-BB04-E8B3-0994-09556154BD4F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DB88CC17-7428-153C-45E0-2015FD348D9E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62BB811D-BD3A-28CF-E338-08458F70D9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F3C8C561-9698-2445-CBC0-EB0AA1F0BA5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821FB4AC-0676-D82A-32E3-C14B7F94F96D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35945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8" r:id="rId3"/>
    <p:sldLayoutId id="2147483754" r:id="rId4"/>
    <p:sldLayoutId id="2147483759" r:id="rId5"/>
    <p:sldLayoutId id="2147483760" r:id="rId6"/>
    <p:sldLayoutId id="2147483757" r:id="rId7"/>
    <p:sldLayoutId id="2147483770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svg"/><Relationship Id="rId5" Type="http://schemas.openxmlformats.org/officeDocument/2006/relationships/image" Target="../media/image9.svg"/><Relationship Id="rId4" Type="http://schemas.openxmlformats.org/officeDocument/2006/relationships/image" Target="../media/image8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Nunc viverra imperdiet enim. Fusce est. Vivamus a tellus.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Nunc viverra imperdiet enim. Fusce est. Vivamus a tellus.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66D7882-8DD9-D8C3-F2F7-CD50430388D7}"/>
              </a:ext>
            </a:extLst>
          </p:cNvPr>
          <p:cNvGrpSpPr/>
          <p:nvPr/>
        </p:nvGrpSpPr>
        <p:grpSpPr>
          <a:xfrm>
            <a:off x="7153834" y="366718"/>
            <a:ext cx="2287761" cy="3052823"/>
            <a:chOff x="8767481" y="590736"/>
            <a:chExt cx="2287761" cy="305282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E0510DD4-F7B4-484D-2CD8-CD1EDEE3B93A}"/>
                </a:ext>
              </a:extLst>
            </p:cNvPr>
            <p:cNvSpPr txBox="1"/>
            <p:nvPr/>
          </p:nvSpPr>
          <p:spPr>
            <a:xfrm>
              <a:off x="9372153" y="590736"/>
              <a:ext cx="1309076" cy="461665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r>
                <a:rPr lang="en-US" sz="1200" dirty="0"/>
                <a:t>Your Name</a:t>
              </a:r>
            </a:p>
            <a:p>
              <a:r>
                <a:rPr lang="en-US" sz="1200" dirty="0"/>
                <a:t>Your Designation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0705425-E099-E037-9DC2-91BA1FEBC399}"/>
                </a:ext>
              </a:extLst>
            </p:cNvPr>
            <p:cNvSpPr txBox="1"/>
            <p:nvPr/>
          </p:nvSpPr>
          <p:spPr>
            <a:xfrm>
              <a:off x="9372153" y="1255668"/>
              <a:ext cx="1366721" cy="276999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r>
                <a:rPr lang="en-US" sz="1200" dirty="0"/>
                <a:t>+1 (123) 456-7890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D25FECEF-0BE4-D128-7A69-78136F539337}"/>
                </a:ext>
              </a:extLst>
            </p:cNvPr>
            <p:cNvSpPr txBox="1"/>
            <p:nvPr/>
          </p:nvSpPr>
          <p:spPr>
            <a:xfrm>
              <a:off x="9372153" y="1828267"/>
              <a:ext cx="1607876" cy="276999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r>
                <a:rPr lang="en-US" sz="1200" dirty="0"/>
                <a:t>youremail@mail.com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55D666E1-F7CF-ABBA-97DF-B675B7BED907}"/>
                </a:ext>
              </a:extLst>
            </p:cNvPr>
            <p:cNvSpPr txBox="1"/>
            <p:nvPr/>
          </p:nvSpPr>
          <p:spPr>
            <a:xfrm>
              <a:off x="9372153" y="2405673"/>
              <a:ext cx="1683089" cy="276999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r>
                <a:rPr lang="en-US" sz="1200" dirty="0"/>
                <a:t>www.yourwebsite.com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E8182676-6F85-35F7-C547-744798E60C0A}"/>
                </a:ext>
              </a:extLst>
            </p:cNvPr>
            <p:cNvSpPr txBox="1"/>
            <p:nvPr/>
          </p:nvSpPr>
          <p:spPr>
            <a:xfrm>
              <a:off x="9372153" y="2997228"/>
              <a:ext cx="1498808" cy="64633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US" sz="1200" dirty="0"/>
                <a:t>123 Business Ave,</a:t>
              </a:r>
            </a:p>
            <a:p>
              <a:r>
                <a:rPr lang="en-US" sz="1200" dirty="0"/>
                <a:t>Suite 100, Your City,</a:t>
              </a:r>
            </a:p>
            <a:p>
              <a:r>
                <a:rPr lang="en-US" sz="1200" dirty="0"/>
                <a:t>State 12345, USA</a:t>
              </a: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B16D03D5-0BC8-EB15-F164-FFD0C0F5DFC3}"/>
                </a:ext>
              </a:extLst>
            </p:cNvPr>
            <p:cNvSpPr/>
            <p:nvPr/>
          </p:nvSpPr>
          <p:spPr>
            <a:xfrm>
              <a:off x="8767481" y="613140"/>
              <a:ext cx="416859" cy="41685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AE5AFCA7-FE4F-013F-D5E2-FA14CCDA2CB1}"/>
                </a:ext>
              </a:extLst>
            </p:cNvPr>
            <p:cNvSpPr/>
            <p:nvPr/>
          </p:nvSpPr>
          <p:spPr>
            <a:xfrm>
              <a:off x="8767481" y="1185739"/>
              <a:ext cx="416859" cy="41685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B73849FF-A006-5370-E3BE-AF46E79832EB}"/>
                </a:ext>
              </a:extLst>
            </p:cNvPr>
            <p:cNvSpPr/>
            <p:nvPr/>
          </p:nvSpPr>
          <p:spPr>
            <a:xfrm>
              <a:off x="8767481" y="1758338"/>
              <a:ext cx="416859" cy="41685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8C3B9D49-AD7F-90D6-0673-FEC997640DE5}"/>
                </a:ext>
              </a:extLst>
            </p:cNvPr>
            <p:cNvSpPr/>
            <p:nvPr/>
          </p:nvSpPr>
          <p:spPr>
            <a:xfrm>
              <a:off x="8767481" y="2330937"/>
              <a:ext cx="416859" cy="41685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7957B5B4-6C44-D3FE-65FC-739DFC921518}"/>
                </a:ext>
              </a:extLst>
            </p:cNvPr>
            <p:cNvSpPr/>
            <p:nvPr/>
          </p:nvSpPr>
          <p:spPr>
            <a:xfrm>
              <a:off x="8767481" y="2903535"/>
              <a:ext cx="416859" cy="41685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7" name="Graphic 36" descr="User with solid fill">
              <a:extLst>
                <a:ext uri="{FF2B5EF4-FFF2-40B4-BE49-F238E27FC236}">
                  <a16:creationId xmlns:a16="http://schemas.microsoft.com/office/drawing/2014/main" id="{45334B0B-217A-48C6-5F88-5762A520E76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838750" y="684409"/>
              <a:ext cx="274320" cy="274320"/>
            </a:xfrm>
            <a:prstGeom prst="rect">
              <a:avLst/>
            </a:prstGeom>
          </p:spPr>
        </p:pic>
        <p:pic>
          <p:nvPicPr>
            <p:cNvPr id="38" name="Graphic 37" descr="Receiver with solid fill">
              <a:extLst>
                <a:ext uri="{FF2B5EF4-FFF2-40B4-BE49-F238E27FC236}">
                  <a16:creationId xmlns:a16="http://schemas.microsoft.com/office/drawing/2014/main" id="{B42B6D81-B4AA-399F-2088-6C2EF754F6A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8838750" y="1257008"/>
              <a:ext cx="274320" cy="274320"/>
            </a:xfrm>
            <a:prstGeom prst="rect">
              <a:avLst/>
            </a:prstGeom>
          </p:spPr>
        </p:pic>
        <p:pic>
          <p:nvPicPr>
            <p:cNvPr id="39" name="Graphic 38" descr="Envelope with solid fill">
              <a:extLst>
                <a:ext uri="{FF2B5EF4-FFF2-40B4-BE49-F238E27FC236}">
                  <a16:creationId xmlns:a16="http://schemas.microsoft.com/office/drawing/2014/main" id="{DA03799C-62A3-5937-0D5C-474CF0A6D2DF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8838750" y="1829607"/>
              <a:ext cx="274320" cy="274320"/>
            </a:xfrm>
            <a:prstGeom prst="rect">
              <a:avLst/>
            </a:prstGeom>
          </p:spPr>
        </p:pic>
        <p:pic>
          <p:nvPicPr>
            <p:cNvPr id="40" name="Graphic 39" descr="World with solid fill">
              <a:extLst>
                <a:ext uri="{FF2B5EF4-FFF2-40B4-BE49-F238E27FC236}">
                  <a16:creationId xmlns:a16="http://schemas.microsoft.com/office/drawing/2014/main" id="{942A9358-C6BD-6301-CE85-EEB3907E1380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/>
            <a:stretch/>
          </p:blipFill>
          <p:spPr>
            <a:xfrm>
              <a:off x="8838750" y="2402206"/>
              <a:ext cx="274320" cy="274320"/>
            </a:xfrm>
            <a:prstGeom prst="rect">
              <a:avLst/>
            </a:prstGeom>
          </p:spPr>
        </p:pic>
        <p:pic>
          <p:nvPicPr>
            <p:cNvPr id="41" name="Graphic 40" descr="Marker with solid fill">
              <a:extLst>
                <a:ext uri="{FF2B5EF4-FFF2-40B4-BE49-F238E27FC236}">
                  <a16:creationId xmlns:a16="http://schemas.microsoft.com/office/drawing/2014/main" id="{8B2AD166-B93F-2082-1FA1-4C05BC0A2ABF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rcRect/>
            <a:stretch/>
          </p:blipFill>
          <p:spPr>
            <a:xfrm>
              <a:off x="8838750" y="2974804"/>
              <a:ext cx="274320" cy="2743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E0EF337-0200-5835-E652-0CFA260F5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11182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Color Palette &amp; Font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58364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PGO - Basketball Motion">
      <a:dk1>
        <a:srgbClr val="151A20"/>
      </a:dk1>
      <a:lt1>
        <a:srgbClr val="F6F2EA"/>
      </a:lt1>
      <a:dk2>
        <a:srgbClr val="2F363C"/>
      </a:dk2>
      <a:lt2>
        <a:srgbClr val="FFF8EE"/>
      </a:lt2>
      <a:accent1>
        <a:srgbClr val="C95F22"/>
      </a:accent1>
      <a:accent2>
        <a:srgbClr val="E18B3A"/>
      </a:accent2>
      <a:accent3>
        <a:srgbClr val="F2C47A"/>
      </a:accent3>
      <a:accent4>
        <a:srgbClr val="7A858C"/>
      </a:accent4>
      <a:accent5>
        <a:srgbClr val="D6D2CA"/>
      </a:accent5>
      <a:accent6>
        <a:srgbClr val="9B4A22"/>
      </a:accent6>
      <a:hlink>
        <a:srgbClr val="D8752A"/>
      </a:hlink>
      <a:folHlink>
        <a:srgbClr val="5E4635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0699_T_PGO_Basketball-Motion.potx" id="{A5628325-7E1B-42C9-B50E-78400C9C9D51}" vid="{E750190E-69D0-4058-92F8-08185E5D5BE9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699_T_PGO_Basketball-Motion.potx" id="{A5628325-7E1B-42C9-B50E-78400C9C9D51}" vid="{23EDC2A7-7588-4278-AC70-573558632752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</TotalTime>
  <Words>403</Words>
  <Application>Microsoft Office PowerPoint</Application>
  <PresentationFormat>Widescreen</PresentationFormat>
  <Paragraphs>57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Aptos</vt:lpstr>
      <vt:lpstr>Aptos Display</vt:lpstr>
      <vt:lpstr>Arial</vt:lpstr>
      <vt:lpstr>Calibri</vt:lpstr>
      <vt:lpstr>Calibri Light</vt:lpstr>
      <vt:lpstr>Custom Design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Palette &amp; Font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Basketball Motion</dc:title>
  <dc:creator>PresentationGO.com</dc:creator>
  <dc:description>© Copyright PresentationGO.com</dc:description>
  <cp:lastModifiedBy>Christophe Barroche</cp:lastModifiedBy>
  <cp:revision>17</cp:revision>
  <dcterms:created xsi:type="dcterms:W3CDTF">2026-02-23T17:00:15Z</dcterms:created>
  <dcterms:modified xsi:type="dcterms:W3CDTF">2026-07-31T22:26:39Z</dcterms:modified>
  <cp:category>Templates</cp:category>
</cp:coreProperties>
</file>