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868362"/>
            <a:ext cx="7315200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600" y="3602038"/>
            <a:ext cx="73152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 t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2953" y="136525"/>
            <a:ext cx="5015754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72953" y="3354387"/>
            <a:ext cx="5015754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11244"/>
            <a:ext cx="52641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529106"/>
            <a:ext cx="52641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8211" y="167342"/>
            <a:ext cx="494851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18212" y="3385204"/>
            <a:ext cx="4948517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66D7882-8DD9-D8C3-F2F7-CD50430388D7}"/>
              </a:ext>
            </a:extLst>
          </p:cNvPr>
          <p:cNvGrpSpPr/>
          <p:nvPr/>
        </p:nvGrpSpPr>
        <p:grpSpPr>
          <a:xfrm>
            <a:off x="9466728" y="599610"/>
            <a:ext cx="2287761" cy="3052823"/>
            <a:chOff x="8767481" y="590736"/>
            <a:chExt cx="2287761" cy="30528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510DD4-F7B4-484D-2CD8-CD1EDEE3B93A}"/>
                </a:ext>
              </a:extLst>
            </p:cNvPr>
            <p:cNvSpPr txBox="1"/>
            <p:nvPr/>
          </p:nvSpPr>
          <p:spPr>
            <a:xfrm>
              <a:off x="9372153" y="590736"/>
              <a:ext cx="1309076" cy="461665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 Name</a:t>
              </a:r>
            </a:p>
            <a:p>
              <a:r>
                <a:rPr lang="en-US" sz="1200" dirty="0"/>
                <a:t>Your Designation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0705425-E099-E037-9DC2-91BA1FEBC399}"/>
                </a:ext>
              </a:extLst>
            </p:cNvPr>
            <p:cNvSpPr txBox="1"/>
            <p:nvPr/>
          </p:nvSpPr>
          <p:spPr>
            <a:xfrm>
              <a:off x="9372153" y="1255668"/>
              <a:ext cx="1366721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+1 (123) 456-7890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25FECEF-0BE4-D128-7A69-78136F539337}"/>
                </a:ext>
              </a:extLst>
            </p:cNvPr>
            <p:cNvSpPr txBox="1"/>
            <p:nvPr/>
          </p:nvSpPr>
          <p:spPr>
            <a:xfrm>
              <a:off x="9372153" y="1828267"/>
              <a:ext cx="1607876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youremail@mail.com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5D666E1-F7CF-ABBA-97DF-B675B7BED907}"/>
                </a:ext>
              </a:extLst>
            </p:cNvPr>
            <p:cNvSpPr txBox="1"/>
            <p:nvPr/>
          </p:nvSpPr>
          <p:spPr>
            <a:xfrm>
              <a:off x="9372153" y="2405673"/>
              <a:ext cx="1683089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www.yourwebsite.com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8182676-6F85-35F7-C547-744798E60C0A}"/>
                </a:ext>
              </a:extLst>
            </p:cNvPr>
            <p:cNvSpPr txBox="1"/>
            <p:nvPr/>
          </p:nvSpPr>
          <p:spPr>
            <a:xfrm>
              <a:off x="9372153" y="2997228"/>
              <a:ext cx="1498808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/>
                <a:t>123 Business Ave,</a:t>
              </a:r>
            </a:p>
            <a:p>
              <a:r>
                <a:rPr lang="en-US" sz="1200" dirty="0"/>
                <a:t>Suite 100, Your City,</a:t>
              </a:r>
            </a:p>
            <a:p>
              <a:r>
                <a:rPr lang="en-US" sz="1200" dirty="0"/>
                <a:t>State 12345, USA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16D03D5-0BC8-EB15-F164-FFD0C0F5DFC3}"/>
                </a:ext>
              </a:extLst>
            </p:cNvPr>
            <p:cNvSpPr/>
            <p:nvPr/>
          </p:nvSpPr>
          <p:spPr>
            <a:xfrm>
              <a:off x="8767481" y="613140"/>
              <a:ext cx="416859" cy="41685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E5AFCA7-FE4F-013F-D5E2-FA14CCDA2CB1}"/>
                </a:ext>
              </a:extLst>
            </p:cNvPr>
            <p:cNvSpPr/>
            <p:nvPr/>
          </p:nvSpPr>
          <p:spPr>
            <a:xfrm>
              <a:off x="8767481" y="1185739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B73849FF-A006-5370-E3BE-AF46E79832EB}"/>
                </a:ext>
              </a:extLst>
            </p:cNvPr>
            <p:cNvSpPr/>
            <p:nvPr/>
          </p:nvSpPr>
          <p:spPr>
            <a:xfrm>
              <a:off x="8767481" y="1758338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C3B9D49-AD7F-90D6-0673-FEC997640DE5}"/>
                </a:ext>
              </a:extLst>
            </p:cNvPr>
            <p:cNvSpPr/>
            <p:nvPr/>
          </p:nvSpPr>
          <p:spPr>
            <a:xfrm>
              <a:off x="8767481" y="2330937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957B5B4-6C44-D3FE-65FC-739DFC921518}"/>
                </a:ext>
              </a:extLst>
            </p:cNvPr>
            <p:cNvSpPr/>
            <p:nvPr/>
          </p:nvSpPr>
          <p:spPr>
            <a:xfrm>
              <a:off x="8767481" y="2903535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Graphic 36" descr="User with solid fill">
              <a:extLst>
                <a:ext uri="{FF2B5EF4-FFF2-40B4-BE49-F238E27FC236}">
                  <a16:creationId xmlns:a16="http://schemas.microsoft.com/office/drawing/2014/main" id="{45334B0B-217A-48C6-5F88-5762A520E76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838750" y="684409"/>
              <a:ext cx="274320" cy="274320"/>
            </a:xfrm>
            <a:prstGeom prst="rect">
              <a:avLst/>
            </a:prstGeom>
          </p:spPr>
        </p:pic>
        <p:pic>
          <p:nvPicPr>
            <p:cNvPr id="38" name="Graphic 37" descr="Receiver with solid fill">
              <a:extLst>
                <a:ext uri="{FF2B5EF4-FFF2-40B4-BE49-F238E27FC236}">
                  <a16:creationId xmlns:a16="http://schemas.microsoft.com/office/drawing/2014/main" id="{B42B6D81-B4AA-399F-2088-6C2EF754F6A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8838750" y="1257008"/>
              <a:ext cx="274320" cy="274320"/>
            </a:xfrm>
            <a:prstGeom prst="rect">
              <a:avLst/>
            </a:prstGeom>
          </p:spPr>
        </p:pic>
        <p:pic>
          <p:nvPicPr>
            <p:cNvPr id="39" name="Graphic 38" descr="Envelope with solid fill">
              <a:extLst>
                <a:ext uri="{FF2B5EF4-FFF2-40B4-BE49-F238E27FC236}">
                  <a16:creationId xmlns:a16="http://schemas.microsoft.com/office/drawing/2014/main" id="{DA03799C-62A3-5937-0D5C-474CF0A6D2D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8838750" y="1829607"/>
              <a:ext cx="274320" cy="274320"/>
            </a:xfrm>
            <a:prstGeom prst="rect">
              <a:avLst/>
            </a:prstGeom>
          </p:spPr>
        </p:pic>
        <p:pic>
          <p:nvPicPr>
            <p:cNvPr id="40" name="Graphic 39" descr="World with solid fill">
              <a:extLst>
                <a:ext uri="{FF2B5EF4-FFF2-40B4-BE49-F238E27FC236}">
                  <a16:creationId xmlns:a16="http://schemas.microsoft.com/office/drawing/2014/main" id="{942A9358-C6BD-6301-CE85-EEB3907E138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8838750" y="2402206"/>
              <a:ext cx="274320" cy="274320"/>
            </a:xfrm>
            <a:prstGeom prst="rect">
              <a:avLst/>
            </a:prstGeom>
          </p:spPr>
        </p:pic>
        <p:pic>
          <p:nvPicPr>
            <p:cNvPr id="41" name="Graphic 40" descr="Marker with solid fill">
              <a:extLst>
                <a:ext uri="{FF2B5EF4-FFF2-40B4-BE49-F238E27FC236}">
                  <a16:creationId xmlns:a16="http://schemas.microsoft.com/office/drawing/2014/main" id="{8B2AD166-B93F-2082-1FA1-4C05BC0A2AB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/>
          </p:blipFill>
          <p:spPr>
            <a:xfrm>
              <a:off x="8838750" y="2974804"/>
              <a:ext cx="274320" cy="2743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Corporate Horizon">
      <a:dk1>
        <a:srgbClr val="0B2A4A"/>
      </a:dk1>
      <a:lt1>
        <a:srgbClr val="F7F9FC"/>
      </a:lt1>
      <a:dk2>
        <a:srgbClr val="1E4F7A"/>
      </a:dk2>
      <a:lt2>
        <a:srgbClr val="EEF4FA"/>
      </a:lt2>
      <a:accent1>
        <a:srgbClr val="2F78B7"/>
      </a:accent1>
      <a:accent2>
        <a:srgbClr val="76B4E3"/>
      </a:accent2>
      <a:accent3>
        <a:srgbClr val="BFD6EA"/>
      </a:accent3>
      <a:accent4>
        <a:srgbClr val="D6E4F1"/>
      </a:accent4>
      <a:accent5>
        <a:srgbClr val="C99B45"/>
      </a:accent5>
      <a:accent6>
        <a:srgbClr val="E6C77A"/>
      </a:accent6>
      <a:hlink>
        <a:srgbClr val="1F6EAE"/>
      </a:hlink>
      <a:folHlink>
        <a:srgbClr val="7A8EA3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7_T_PGO_Corporate-Glass-Skyline.potx" id="{6CE2023D-4728-49DF-B388-FCCA9E38F275}" vid="{CED2F416-3A55-44AA-A527-D005DC4A86EC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7_T_PGO_Corporate-Glass-Skyline.potx" id="{6CE2023D-4728-49DF-B388-FCCA9E38F275}" vid="{583AF7B9-A607-4A12-888F-58C251CB0D5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403</Words>
  <Application>Microsoft Office PowerPoint</Application>
  <PresentationFormat>Widescreen</PresentationFormat>
  <Paragraphs>57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Glass Skyline</dc:title>
  <dc:creator>PresentationGO.com</dc:creator>
  <dc:description>© Copyright PresentationGO.com</dc:description>
  <cp:lastModifiedBy>Christophe Barroche</cp:lastModifiedBy>
  <cp:revision>17</cp:revision>
  <dcterms:created xsi:type="dcterms:W3CDTF">2026-02-23T17:00:15Z</dcterms:created>
  <dcterms:modified xsi:type="dcterms:W3CDTF">2026-07-31T22:12:52Z</dcterms:modified>
  <cp:category>Templates</cp:category>
</cp:coreProperties>
</file>