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50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87" d="100"/>
          <a:sy n="87" d="100"/>
        </p:scale>
        <p:origin x="65" y="5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7/23/2026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388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15753" y="382775"/>
            <a:ext cx="6338047" cy="2387600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5753" y="3064156"/>
            <a:ext cx="6338047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14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7724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7724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0"/>
            <a:ext cx="73088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8600" y="2879725"/>
            <a:ext cx="73088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49" y="0"/>
            <a:ext cx="603504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49" y="2879725"/>
            <a:ext cx="603504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0" y="0"/>
            <a:ext cx="5416550" cy="2852737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43600" y="2879725"/>
            <a:ext cx="5416550" cy="1500187"/>
          </a:xfrm>
        </p:spPr>
        <p:txBody>
          <a:bodyPr>
            <a:normAutofit/>
          </a:bodyPr>
          <a:lstStyle>
            <a:lvl1pPr marL="0" indent="0" algn="r">
              <a:buNone/>
              <a:defRPr sz="28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91EE8222-D850-D1B8-A7FE-2552D0F9C4D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55676" y="1229030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170C1E54-B57B-A411-7C44-B571D5BF48E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74521" y="274573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C9F4F382-47ED-C150-F00E-57044344101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74521" y="297306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2CE5551B-49D0-1165-A40B-2CCC55EB6D7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74521" y="32004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Palette &amp; Fo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450" y="89650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14" name="Text 2">
            <a:extLst>
              <a:ext uri="{FF2B5EF4-FFF2-40B4-BE49-F238E27FC236}">
                <a16:creationId xmlns:a16="http://schemas.microsoft.com/office/drawing/2014/main" id="{B64AD2E2-18E2-1A32-2CE5-D4FB25FFA473}"/>
              </a:ext>
            </a:extLst>
          </p:cNvPr>
          <p:cNvSpPr/>
          <p:nvPr userDrawn="1"/>
        </p:nvSpPr>
        <p:spPr>
          <a:xfrm>
            <a:off x="566928" y="1644352"/>
            <a:ext cx="301752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+ TEXT COLORS</a:t>
            </a:r>
            <a:endParaRPr lang="en-US" sz="1600" dirty="0"/>
          </a:p>
        </p:txBody>
      </p:sp>
      <p:sp>
        <p:nvSpPr>
          <p:cNvPr id="216" name="Text 3">
            <a:extLst>
              <a:ext uri="{FF2B5EF4-FFF2-40B4-BE49-F238E27FC236}">
                <a16:creationId xmlns:a16="http://schemas.microsoft.com/office/drawing/2014/main" id="{8A3D51EC-21F8-6C30-9461-3C9031E825CA}"/>
              </a:ext>
            </a:extLst>
          </p:cNvPr>
          <p:cNvSpPr/>
          <p:nvPr userDrawn="1"/>
        </p:nvSpPr>
        <p:spPr>
          <a:xfrm>
            <a:off x="566927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1"/>
          </a:solidFill>
          <a:ln w="16510">
            <a:solidFill>
              <a:schemeClr val="bg1">
                <a:lumMod val="1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1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18" name="Text 4">
            <a:extLst>
              <a:ext uri="{FF2B5EF4-FFF2-40B4-BE49-F238E27FC236}">
                <a16:creationId xmlns:a16="http://schemas.microsoft.com/office/drawing/2014/main" id="{E18123DD-4173-0D66-F90B-E93C0CBF3EEB}"/>
              </a:ext>
            </a:extLst>
          </p:cNvPr>
          <p:cNvSpPr/>
          <p:nvPr userDrawn="1"/>
        </p:nvSpPr>
        <p:spPr>
          <a:xfrm>
            <a:off x="2239334" y="2162486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1"/>
          </a:solidFill>
          <a:ln w="12700">
            <a:solidFill>
              <a:schemeClr val="tx1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1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1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220" name="Text 5">
            <a:extLst>
              <a:ext uri="{FF2B5EF4-FFF2-40B4-BE49-F238E27FC236}">
                <a16:creationId xmlns:a16="http://schemas.microsoft.com/office/drawing/2014/main" id="{4683E4E8-F310-326A-8ABF-D193B69C244C}"/>
              </a:ext>
            </a:extLst>
          </p:cNvPr>
          <p:cNvSpPr/>
          <p:nvPr userDrawn="1"/>
        </p:nvSpPr>
        <p:spPr>
          <a:xfrm>
            <a:off x="566927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bg2"/>
          </a:solidFill>
          <a:ln w="16510">
            <a:solidFill>
              <a:schemeClr val="bg2">
                <a:lumMod val="50000"/>
                <a:alpha val="20000"/>
              </a:schemeClr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tx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Background 2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222" name="Text 6">
            <a:extLst>
              <a:ext uri="{FF2B5EF4-FFF2-40B4-BE49-F238E27FC236}">
                <a16:creationId xmlns:a16="http://schemas.microsoft.com/office/drawing/2014/main" id="{8D3BE305-65BA-4BEE-8AFD-2BD2120CAAA6}"/>
              </a:ext>
            </a:extLst>
          </p:cNvPr>
          <p:cNvSpPr/>
          <p:nvPr userDrawn="1"/>
        </p:nvSpPr>
        <p:spPr>
          <a:xfrm>
            <a:off x="2239334" y="3268909"/>
            <a:ext cx="1542090" cy="960120"/>
          </a:xfrm>
          <a:prstGeom prst="roundRect">
            <a:avLst>
              <a:gd name="adj" fmla="val 5714"/>
            </a:avLst>
          </a:prstGeom>
          <a:solidFill>
            <a:schemeClr val="tx2"/>
          </a:solidFill>
          <a:ln w="12700">
            <a:solidFill>
              <a:schemeClr val="tx2"/>
            </a:solidFill>
          </a:ln>
        </p:spPr>
        <p:txBody>
          <a:bodyPr wrap="square" lIns="635" tIns="635" rIns="635" bIns="635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bg2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Text 2</a:t>
            </a:r>
            <a:endParaRPr lang="en-US" sz="1600" dirty="0">
              <a:solidFill>
                <a:schemeClr val="bg2"/>
              </a:solidFill>
            </a:endParaRPr>
          </a:p>
        </p:txBody>
      </p:sp>
      <p:sp>
        <p:nvSpPr>
          <p:cNvPr id="224" name="Text 7">
            <a:extLst>
              <a:ext uri="{FF2B5EF4-FFF2-40B4-BE49-F238E27FC236}">
                <a16:creationId xmlns:a16="http://schemas.microsoft.com/office/drawing/2014/main" id="{40DADFED-FCE4-9B35-A7A8-3E8936AF1FA1}"/>
              </a:ext>
            </a:extLst>
          </p:cNvPr>
          <p:cNvSpPr/>
          <p:nvPr userDrawn="1"/>
        </p:nvSpPr>
        <p:spPr>
          <a:xfrm>
            <a:off x="4415789" y="1644352"/>
            <a:ext cx="4983480" cy="22860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COLORS</a:t>
            </a:r>
            <a:endParaRPr lang="en-US" sz="1600" dirty="0"/>
          </a:p>
        </p:txBody>
      </p:sp>
      <p:sp>
        <p:nvSpPr>
          <p:cNvPr id="226" name="Text 8">
            <a:extLst>
              <a:ext uri="{FF2B5EF4-FFF2-40B4-BE49-F238E27FC236}">
                <a16:creationId xmlns:a16="http://schemas.microsoft.com/office/drawing/2014/main" id="{359CD1AA-4853-47B2-21D7-880CBB3BA9BF}"/>
              </a:ext>
            </a:extLst>
          </p:cNvPr>
          <p:cNvSpPr/>
          <p:nvPr userDrawn="1"/>
        </p:nvSpPr>
        <p:spPr>
          <a:xfrm>
            <a:off x="4415789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1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1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1</a:t>
            </a:r>
            <a:endParaRPr lang="en-US" sz="16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28" name="Text 9">
            <a:extLst>
              <a:ext uri="{FF2B5EF4-FFF2-40B4-BE49-F238E27FC236}">
                <a16:creationId xmlns:a16="http://schemas.microsoft.com/office/drawing/2014/main" id="{EB3D11B5-D7BF-EA69-E66E-8D8468BB4929}"/>
              </a:ext>
            </a:extLst>
          </p:cNvPr>
          <p:cNvSpPr/>
          <p:nvPr userDrawn="1"/>
        </p:nvSpPr>
        <p:spPr>
          <a:xfrm>
            <a:off x="5644958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2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2</a:t>
            </a:r>
            <a:endParaRPr lang="en-US" sz="1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0" name="Text 10">
            <a:extLst>
              <a:ext uri="{FF2B5EF4-FFF2-40B4-BE49-F238E27FC236}">
                <a16:creationId xmlns:a16="http://schemas.microsoft.com/office/drawing/2014/main" id="{B7C7F00E-C2AC-834E-C3C1-A8E084C91617}"/>
              </a:ext>
            </a:extLst>
          </p:cNvPr>
          <p:cNvSpPr/>
          <p:nvPr userDrawn="1"/>
        </p:nvSpPr>
        <p:spPr>
          <a:xfrm>
            <a:off x="6874127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3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3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3</a:t>
            </a:r>
            <a:endParaRPr lang="en-US" sz="1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2" name="Text 11">
            <a:extLst>
              <a:ext uri="{FF2B5EF4-FFF2-40B4-BE49-F238E27FC236}">
                <a16:creationId xmlns:a16="http://schemas.microsoft.com/office/drawing/2014/main" id="{631DF288-3E30-7C36-B764-8570E41D9B84}"/>
              </a:ext>
            </a:extLst>
          </p:cNvPr>
          <p:cNvSpPr/>
          <p:nvPr userDrawn="1"/>
        </p:nvSpPr>
        <p:spPr>
          <a:xfrm>
            <a:off x="8103295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4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4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4</a:t>
            </a:r>
            <a:endParaRPr lang="en-US" sz="16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34" name="Text 12">
            <a:extLst>
              <a:ext uri="{FF2B5EF4-FFF2-40B4-BE49-F238E27FC236}">
                <a16:creationId xmlns:a16="http://schemas.microsoft.com/office/drawing/2014/main" id="{078CECE5-9F5E-82BA-9AA2-4EA8D7C6406E}"/>
              </a:ext>
            </a:extLst>
          </p:cNvPr>
          <p:cNvSpPr/>
          <p:nvPr userDrawn="1"/>
        </p:nvSpPr>
        <p:spPr>
          <a:xfrm>
            <a:off x="9332464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5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5">
                    <a:lumMod val="5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5</a:t>
            </a:r>
            <a:endParaRPr lang="en-US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6" name="Text 13">
            <a:extLst>
              <a:ext uri="{FF2B5EF4-FFF2-40B4-BE49-F238E27FC236}">
                <a16:creationId xmlns:a16="http://schemas.microsoft.com/office/drawing/2014/main" id="{65CCAA83-EEFD-F9D8-09BE-22918D0F9B7B}"/>
              </a:ext>
            </a:extLst>
          </p:cNvPr>
          <p:cNvSpPr/>
          <p:nvPr userDrawn="1"/>
        </p:nvSpPr>
        <p:spPr>
          <a:xfrm>
            <a:off x="10561633" y="2162486"/>
            <a:ext cx="1063438" cy="2066544"/>
          </a:xfrm>
          <a:prstGeom prst="roundRect">
            <a:avLst>
              <a:gd name="adj" fmla="val 7792"/>
            </a:avLst>
          </a:prstGeom>
          <a:solidFill>
            <a:schemeClr val="accent6"/>
          </a:solidFill>
          <a:ln w="12700">
            <a:noFill/>
          </a:ln>
        </p:spPr>
        <p:txBody>
          <a:bodyPr wrap="square" lIns="381" tIns="381" rIns="381" bIns="381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chemeClr val="accent6">
                    <a:lumMod val="20000"/>
                    <a:lumOff val="80000"/>
                  </a:schemeClr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Accent 6</a:t>
            </a:r>
            <a:endParaRPr lang="en-US" sz="1600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44" name="Text 17">
            <a:extLst>
              <a:ext uri="{FF2B5EF4-FFF2-40B4-BE49-F238E27FC236}">
                <a16:creationId xmlns:a16="http://schemas.microsoft.com/office/drawing/2014/main" id="{CAB5EED8-FA14-C87C-D661-6BBF28DE2E61}"/>
              </a:ext>
            </a:extLst>
          </p:cNvPr>
          <p:cNvSpPr/>
          <p:nvPr userDrawn="1"/>
        </p:nvSpPr>
        <p:spPr>
          <a:xfrm>
            <a:off x="566928" y="4768406"/>
            <a:ext cx="2103120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 algn="l">
              <a:buNone/>
            </a:pPr>
            <a:r>
              <a:rPr lang="en-US" sz="11500" b="1" spc="80" baseline="0" dirty="0">
                <a:solidFill>
                  <a:srgbClr val="111827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Aa</a:t>
            </a:r>
            <a:endParaRPr lang="en-US" sz="11500" spc="8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6" name="Text 18">
            <a:extLst>
              <a:ext uri="{FF2B5EF4-FFF2-40B4-BE49-F238E27FC236}">
                <a16:creationId xmlns:a16="http://schemas.microsoft.com/office/drawing/2014/main" id="{E40F9FD6-CE10-1EF6-ECDD-72D2AAECF7EF}"/>
              </a:ext>
            </a:extLst>
          </p:cNvPr>
          <p:cNvSpPr/>
          <p:nvPr userDrawn="1"/>
        </p:nvSpPr>
        <p:spPr>
          <a:xfrm>
            <a:off x="2770632" y="4828445"/>
            <a:ext cx="1828800" cy="256032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1600" b="1" dirty="0">
                <a:solidFill>
                  <a:srgbClr val="6B7280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FONT USED</a:t>
            </a:r>
            <a:endParaRPr lang="en-US" sz="1600" dirty="0"/>
          </a:p>
        </p:txBody>
      </p:sp>
      <p:sp>
        <p:nvSpPr>
          <p:cNvPr id="248" name="Text 19">
            <a:extLst>
              <a:ext uri="{FF2B5EF4-FFF2-40B4-BE49-F238E27FC236}">
                <a16:creationId xmlns:a16="http://schemas.microsoft.com/office/drawing/2014/main" id="{3F7E87A3-A440-0C17-6E5F-5617009C68F8}"/>
              </a:ext>
            </a:extLst>
          </p:cNvPr>
          <p:cNvSpPr/>
          <p:nvPr userDrawn="1"/>
        </p:nvSpPr>
        <p:spPr>
          <a:xfrm>
            <a:off x="2761488" y="5253038"/>
            <a:ext cx="4754880" cy="585216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l">
              <a:buNone/>
            </a:pPr>
            <a:r>
              <a:rPr lang="en-US" sz="3200" b="1" spc="80" baseline="0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Calibri</a:t>
            </a:r>
            <a:endParaRPr lang="en-US" sz="3200" spc="80" baseline="0" dirty="0"/>
          </a:p>
        </p:txBody>
      </p:sp>
      <p:sp>
        <p:nvSpPr>
          <p:cNvPr id="250" name="Text 20">
            <a:extLst>
              <a:ext uri="{FF2B5EF4-FFF2-40B4-BE49-F238E27FC236}">
                <a16:creationId xmlns:a16="http://schemas.microsoft.com/office/drawing/2014/main" id="{15C91DA8-3F06-9D9D-0AF7-AFFAB5C703D3}"/>
              </a:ext>
            </a:extLst>
          </p:cNvPr>
          <p:cNvSpPr/>
          <p:nvPr userDrawn="1"/>
        </p:nvSpPr>
        <p:spPr>
          <a:xfrm>
            <a:off x="2779776" y="6007238"/>
            <a:ext cx="7768954" cy="247247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spAutoFit/>
          </a:bodyPr>
          <a:lstStyle/>
          <a:p>
            <a:pPr marL="0" indent="0" algn="l">
              <a:buNone/>
            </a:pPr>
            <a:r>
              <a:rPr lang="en-US" sz="1600" spc="40" baseline="0" dirty="0">
                <a:solidFill>
                  <a:srgbClr val="6B728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ABCDEFGHIJKLMNOPQRSTUVWXYZ  ·  abcdefghijklmnopqrstuvwxyz  ·  1234567890</a:t>
            </a:r>
            <a:endParaRPr lang="en-US" sz="1600" spc="40" baseline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501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893945" cy="604829"/>
            <a:chOff x="-1808527" y="-16654"/>
            <a:chExt cx="1893945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893945" cy="604829"/>
              <a:chOff x="-2250002" y="21447"/>
              <a:chExt cx="1893945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51803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9474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9731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A3E676D-00FC-1235-0BDF-546FC4BC9813}"/>
              </a:ext>
            </a:extLst>
          </p:cNvPr>
          <p:cNvGrpSpPr/>
          <p:nvPr userDrawn="1"/>
        </p:nvGrpSpPr>
        <p:grpSpPr>
          <a:xfrm>
            <a:off x="12313760" y="-58780"/>
            <a:ext cx="1893945" cy="604829"/>
            <a:chOff x="-1808527" y="-16654"/>
            <a:chExt cx="1893945" cy="604829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88B0201-0284-FCAB-9BF9-B58B3FF3F24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893945" cy="604829"/>
              <a:chOff x="-2250002" y="21447"/>
              <a:chExt cx="1893945" cy="604829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9F477CC3-A8AA-8370-64E3-12D7965C6D8F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518032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C8DDD360-555B-538F-BA01-19E0672537BD}"/>
                  </a:ext>
                </a:extLst>
              </p:cNvPr>
              <p:cNvSpPr txBox="1"/>
              <p:nvPr userDrawn="1"/>
            </p:nvSpPr>
            <p:spPr>
              <a:xfrm>
                <a:off x="-950806" y="380055"/>
                <a:ext cx="594749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E95E0777-BEDD-38FC-CF9A-8560E0B3294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8" name="Shape">
                <a:extLst>
                  <a:ext uri="{FF2B5EF4-FFF2-40B4-BE49-F238E27FC236}">
                    <a16:creationId xmlns:a16="http://schemas.microsoft.com/office/drawing/2014/main" id="{7D02C609-55A5-B040-BE7C-D7C229F5FE3A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9" name="Shape">
                <a:extLst>
                  <a:ext uri="{FF2B5EF4-FFF2-40B4-BE49-F238E27FC236}">
                    <a16:creationId xmlns:a16="http://schemas.microsoft.com/office/drawing/2014/main" id="{3A819963-983E-AC85-4C80-0FDE79538053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C404348C-EADC-AB64-3288-D7E482765291}"/>
              </a:ext>
            </a:extLst>
          </p:cNvPr>
          <p:cNvSpPr/>
          <p:nvPr userDrawn="1"/>
        </p:nvSpPr>
        <p:spPr>
          <a:xfrm>
            <a:off x="-12701" y="6959601"/>
            <a:ext cx="19731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A4D122D2-A3EC-707A-1EA2-A14F5CA0D5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ECAA560-C5A0-4363-9E48-6A7B0C383F2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A4774DC-41C4-7FD3-ECAF-31C9B74DD20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Mobile / email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04C3563-1AEA-5D26-BE23-1F39D5F8C3E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E0EF337-0200-5835-E652-0CFA260F5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11827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Color Palette &amp; Font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83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Academic Prestige">
      <a:dk1>
        <a:srgbClr val="071C33"/>
      </a:dk1>
      <a:lt1>
        <a:srgbClr val="F8F9FC"/>
      </a:lt1>
      <a:dk2>
        <a:srgbClr val="0D315A"/>
      </a:dk2>
      <a:lt2>
        <a:srgbClr val="EEF3F8"/>
      </a:lt2>
      <a:accent1>
        <a:srgbClr val="0B3A6F"/>
      </a:accent1>
      <a:accent2>
        <a:srgbClr val="C99B43"/>
      </a:accent2>
      <a:accent3>
        <a:srgbClr val="E0C06C"/>
      </a:accent3>
      <a:accent4>
        <a:srgbClr val="AFC0D6"/>
      </a:accent4>
      <a:accent5>
        <a:srgbClr val="D8DEE8"/>
      </a:accent5>
      <a:accent6>
        <a:srgbClr val="6D7F95"/>
      </a:accent6>
      <a:hlink>
        <a:srgbClr val="1C5F9E"/>
      </a:hlink>
      <a:folHlink>
        <a:srgbClr val="8A6A2E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96_T_PGO_Academic-Prestige.potx" id="{8C466211-AA81-44AB-B758-03E092DD21E3}" vid="{A504E59D-FFB9-458D-8C91-0ECCC691A671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96_T_PGO_Academic-Prestige.potx" id="{8C466211-AA81-44AB-B758-03E092DD21E3}" vid="{898799E0-B271-4494-B059-C35B6B04D38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128</TotalTime>
  <Words>374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Aptos</vt:lpstr>
      <vt:lpstr>Aptos Display</vt:lpstr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Palette &amp; Font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Academic Prestige</dc:title>
  <dc:creator>PresentationGO.com</dc:creator>
  <dc:description>© Copyright PresentationGO.com</dc:description>
  <cp:lastModifiedBy>Christophe Barroche</cp:lastModifiedBy>
  <cp:revision>19</cp:revision>
  <dcterms:created xsi:type="dcterms:W3CDTF">2026-02-23T17:00:15Z</dcterms:created>
  <dcterms:modified xsi:type="dcterms:W3CDTF">2026-07-23T18:15:13Z</dcterms:modified>
  <cp:category>Templates</cp:category>
</cp:coreProperties>
</file>