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51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50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AB87F"/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041" autoAdjust="0"/>
    <p:restoredTop sz="94718" autoAdjust="0"/>
  </p:normalViewPr>
  <p:slideViewPr>
    <p:cSldViewPr snapToGrid="0">
      <p:cViewPr varScale="1">
        <p:scale>
          <a:sx n="87" d="100"/>
          <a:sy n="87" d="100"/>
        </p:scale>
        <p:origin x="65" y="50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7/22/2026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703882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79533E-BAA2-A084-4BC6-A0B8B28D34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00618" y="624821"/>
            <a:ext cx="6790764" cy="2387600"/>
          </a:xfrm>
        </p:spPr>
        <p:txBody>
          <a:bodyPr anchor="b"/>
          <a:lstStyle>
            <a:lvl1pPr algn="ctr">
              <a:defRPr sz="6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418C5D0-1516-42E7-03D9-5AB400D474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00618" y="3267635"/>
            <a:ext cx="6790764" cy="1655762"/>
          </a:xfrm>
        </p:spPr>
        <p:txBody>
          <a:bodyPr>
            <a:normAutofit/>
          </a:bodyPr>
          <a:lstStyle>
            <a:lvl1pPr marL="0" indent="0" algn="ctr">
              <a:buNone/>
              <a:defRPr sz="3600">
                <a:solidFill>
                  <a:schemeClr val="accent5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8D2FD4-49E5-321F-8E17-A3156CC460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EFBD80-0B26-ECFF-33C3-907F19855F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F99941-312A-27AB-5C55-7A6FB1D190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B0717-3879-4F5B-AECB-285F04B812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0525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35030-E965-90C3-D934-67909D1F9A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89760" y="365125"/>
            <a:ext cx="8412480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AF8FAB-550F-F1ED-D21F-86DC702E85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9760" y="1825625"/>
            <a:ext cx="8412480" cy="435133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8018E3-F36F-020F-2D09-B464D846A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8686FF-5BCE-BBE2-1AD5-EA89BB57F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7BBE33-CD13-4E89-54F4-3C5B1552E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B0717-3879-4F5B-AECB-285F04B812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46684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35030-E965-90C3-D934-67909D1F9A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89760" y="365125"/>
            <a:ext cx="8412480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AF8FAB-550F-F1ED-D21F-86DC702E85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9760" y="1825625"/>
            <a:ext cx="8412480" cy="435133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8018E3-F36F-020F-2D09-B464D846A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8686FF-5BCE-BBE2-1AD5-EA89BB57F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7BBE33-CD13-4E89-54F4-3C5B1552E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B0717-3879-4F5B-AECB-285F04B812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6148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13A4F-7B31-22C4-194B-BC0AF400D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1400" y="835679"/>
            <a:ext cx="5029200" cy="2852737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8C7ABF-5FCD-8E3A-33CC-221AC725A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1400" y="3715404"/>
            <a:ext cx="5029200" cy="1500187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chemeClr val="accent3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CF6396-4E82-590E-F519-2A68DFF80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9FF9D-0ADF-3449-6A3F-5829CD2AE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8A94CD-81CE-FEF5-ACE2-FC6388095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B0717-3879-4F5B-AECB-285F04B812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90112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13A4F-7B31-22C4-194B-BC0AF400D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1400" y="835679"/>
            <a:ext cx="5029200" cy="2852737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8C7ABF-5FCD-8E3A-33CC-221AC725A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1400" y="3715404"/>
            <a:ext cx="5029200" cy="1500187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chemeClr val="accent3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CF6396-4E82-590E-F519-2A68DFF80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9FF9D-0ADF-3449-6A3F-5829CD2AE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8A94CD-81CE-FEF5-ACE2-FC6388095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B0717-3879-4F5B-AECB-285F04B812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17394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13A4F-7B31-22C4-194B-BC0AF400D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8023" y="0"/>
            <a:ext cx="5029200" cy="2852737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8C7ABF-5FCD-8E3A-33CC-221AC725A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788023" y="2879725"/>
            <a:ext cx="5029200" cy="1500187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chemeClr val="accent3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CF6396-4E82-590E-F519-2A68DFF80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9FF9D-0ADF-3449-6A3F-5829CD2AE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8A94CD-81CE-FEF5-ACE2-FC6388095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B0717-3879-4F5B-AECB-285F04B8123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Picture Placeholder 15">
            <a:extLst>
              <a:ext uri="{FF2B5EF4-FFF2-40B4-BE49-F238E27FC236}">
                <a16:creationId xmlns:a16="http://schemas.microsoft.com/office/drawing/2014/main" id="{91EE8222-D850-D1B8-A7FE-2552D0F9C4D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656849" y="835679"/>
            <a:ext cx="1333500" cy="1333500"/>
          </a:xfrm>
          <a:prstGeom prst="ellipse">
            <a:avLst/>
          </a:prstGeo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8" name="Text Placeholder 17">
            <a:extLst>
              <a:ext uri="{FF2B5EF4-FFF2-40B4-BE49-F238E27FC236}">
                <a16:creationId xmlns:a16="http://schemas.microsoft.com/office/drawing/2014/main" id="{170C1E54-B57B-A411-7C44-B571D5BF48E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475694" y="235238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accent5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9" name="Text Placeholder 17">
            <a:extLst>
              <a:ext uri="{FF2B5EF4-FFF2-40B4-BE49-F238E27FC236}">
                <a16:creationId xmlns:a16="http://schemas.microsoft.com/office/drawing/2014/main" id="{C9F4F382-47ED-C150-F00E-57044344101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475694" y="2579716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accent5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0" name="Text Placeholder 17">
            <a:extLst>
              <a:ext uri="{FF2B5EF4-FFF2-40B4-BE49-F238E27FC236}">
                <a16:creationId xmlns:a16="http://schemas.microsoft.com/office/drawing/2014/main" id="{2CE5551B-49D0-1165-A40B-2CCC55EB6D7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475694" y="2807049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accent5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</p:spTree>
    <p:extLst>
      <p:ext uri="{BB962C8B-B14F-4D97-AF65-F5344CB8AC3E}">
        <p14:creationId xmlns:p14="http://schemas.microsoft.com/office/powerpoint/2010/main" val="32312222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59605-E170-3534-3EC1-6EC7A63748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AF1826E-3A04-2FE2-E632-0F76FB5452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877B26C-CA4A-751A-B0FF-12C9CEBEC5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A4E350-6A78-A9C4-9175-A73CCE2C45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B0717-3879-4F5B-AECB-285F04B812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45058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Palette &amp; Fo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59605-E170-3534-3EC1-6EC7A63748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2450" y="89650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214" name="Text 2">
            <a:extLst>
              <a:ext uri="{FF2B5EF4-FFF2-40B4-BE49-F238E27FC236}">
                <a16:creationId xmlns:a16="http://schemas.microsoft.com/office/drawing/2014/main" id="{B64AD2E2-18E2-1A32-2CE5-D4FB25FFA473}"/>
              </a:ext>
            </a:extLst>
          </p:cNvPr>
          <p:cNvSpPr/>
          <p:nvPr userDrawn="1"/>
        </p:nvSpPr>
        <p:spPr>
          <a:xfrm>
            <a:off x="566928" y="1644352"/>
            <a:ext cx="3017520" cy="2286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noAutofit/>
          </a:bodyPr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6B7280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BACKGROUND + TEXT COLORS</a:t>
            </a:r>
            <a:endParaRPr lang="en-US" sz="1600" dirty="0"/>
          </a:p>
        </p:txBody>
      </p:sp>
      <p:sp>
        <p:nvSpPr>
          <p:cNvPr id="216" name="Text 3">
            <a:extLst>
              <a:ext uri="{FF2B5EF4-FFF2-40B4-BE49-F238E27FC236}">
                <a16:creationId xmlns:a16="http://schemas.microsoft.com/office/drawing/2014/main" id="{8A3D51EC-21F8-6C30-9461-3C9031E825CA}"/>
              </a:ext>
            </a:extLst>
          </p:cNvPr>
          <p:cNvSpPr/>
          <p:nvPr userDrawn="1"/>
        </p:nvSpPr>
        <p:spPr>
          <a:xfrm>
            <a:off x="566927" y="2162486"/>
            <a:ext cx="1542090" cy="960120"/>
          </a:xfrm>
          <a:prstGeom prst="roundRect">
            <a:avLst>
              <a:gd name="adj" fmla="val 5714"/>
            </a:avLst>
          </a:prstGeom>
          <a:solidFill>
            <a:schemeClr val="bg1"/>
          </a:solidFill>
          <a:ln w="16510">
            <a:solidFill>
              <a:schemeClr val="bg1">
                <a:lumMod val="10000"/>
                <a:alpha val="20000"/>
              </a:schemeClr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chemeClr val="tx1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Background 1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218" name="Text 4">
            <a:extLst>
              <a:ext uri="{FF2B5EF4-FFF2-40B4-BE49-F238E27FC236}">
                <a16:creationId xmlns:a16="http://schemas.microsoft.com/office/drawing/2014/main" id="{E18123DD-4173-0D66-F90B-E93C0CBF3EEB}"/>
              </a:ext>
            </a:extLst>
          </p:cNvPr>
          <p:cNvSpPr/>
          <p:nvPr userDrawn="1"/>
        </p:nvSpPr>
        <p:spPr>
          <a:xfrm>
            <a:off x="2239334" y="2162486"/>
            <a:ext cx="1542090" cy="960120"/>
          </a:xfrm>
          <a:prstGeom prst="roundRect">
            <a:avLst>
              <a:gd name="adj" fmla="val 5714"/>
            </a:avLst>
          </a:prstGeom>
          <a:solidFill>
            <a:schemeClr val="tx1"/>
          </a:solidFill>
          <a:ln w="12700">
            <a:solidFill>
              <a:schemeClr val="tx1"/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bg1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Text 1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220" name="Text 5">
            <a:extLst>
              <a:ext uri="{FF2B5EF4-FFF2-40B4-BE49-F238E27FC236}">
                <a16:creationId xmlns:a16="http://schemas.microsoft.com/office/drawing/2014/main" id="{4683E4E8-F310-326A-8ABF-D193B69C244C}"/>
              </a:ext>
            </a:extLst>
          </p:cNvPr>
          <p:cNvSpPr/>
          <p:nvPr userDrawn="1"/>
        </p:nvSpPr>
        <p:spPr>
          <a:xfrm>
            <a:off x="566927" y="3268909"/>
            <a:ext cx="1542090" cy="960120"/>
          </a:xfrm>
          <a:prstGeom prst="roundRect">
            <a:avLst>
              <a:gd name="adj" fmla="val 5714"/>
            </a:avLst>
          </a:prstGeom>
          <a:solidFill>
            <a:schemeClr val="bg2"/>
          </a:solidFill>
          <a:ln w="16510">
            <a:solidFill>
              <a:schemeClr val="bg2">
                <a:lumMod val="50000"/>
                <a:alpha val="20000"/>
              </a:schemeClr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chemeClr val="tx2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Background 2</a:t>
            </a:r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222" name="Text 6">
            <a:extLst>
              <a:ext uri="{FF2B5EF4-FFF2-40B4-BE49-F238E27FC236}">
                <a16:creationId xmlns:a16="http://schemas.microsoft.com/office/drawing/2014/main" id="{8D3BE305-65BA-4BEE-8AFD-2BD2120CAAA6}"/>
              </a:ext>
            </a:extLst>
          </p:cNvPr>
          <p:cNvSpPr/>
          <p:nvPr userDrawn="1"/>
        </p:nvSpPr>
        <p:spPr>
          <a:xfrm>
            <a:off x="2239334" y="3268909"/>
            <a:ext cx="1542090" cy="960120"/>
          </a:xfrm>
          <a:prstGeom prst="roundRect">
            <a:avLst>
              <a:gd name="adj" fmla="val 5714"/>
            </a:avLst>
          </a:prstGeom>
          <a:solidFill>
            <a:schemeClr val="tx2"/>
          </a:solidFill>
          <a:ln w="12700">
            <a:solidFill>
              <a:schemeClr val="tx2"/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bg2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Text 2</a:t>
            </a:r>
            <a:endParaRPr lang="en-US" sz="1600" dirty="0">
              <a:solidFill>
                <a:schemeClr val="bg2"/>
              </a:solidFill>
            </a:endParaRPr>
          </a:p>
        </p:txBody>
      </p:sp>
      <p:sp>
        <p:nvSpPr>
          <p:cNvPr id="224" name="Text 7">
            <a:extLst>
              <a:ext uri="{FF2B5EF4-FFF2-40B4-BE49-F238E27FC236}">
                <a16:creationId xmlns:a16="http://schemas.microsoft.com/office/drawing/2014/main" id="{40DADFED-FCE4-9B35-A7A8-3E8936AF1FA1}"/>
              </a:ext>
            </a:extLst>
          </p:cNvPr>
          <p:cNvSpPr/>
          <p:nvPr userDrawn="1"/>
        </p:nvSpPr>
        <p:spPr>
          <a:xfrm>
            <a:off x="4415789" y="1644352"/>
            <a:ext cx="4983480" cy="2286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normAutofit lnSpcReduction="10000"/>
          </a:bodyPr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6B7280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COLORS</a:t>
            </a:r>
            <a:endParaRPr lang="en-US" sz="1600" dirty="0"/>
          </a:p>
        </p:txBody>
      </p:sp>
      <p:sp>
        <p:nvSpPr>
          <p:cNvPr id="226" name="Text 8">
            <a:extLst>
              <a:ext uri="{FF2B5EF4-FFF2-40B4-BE49-F238E27FC236}">
                <a16:creationId xmlns:a16="http://schemas.microsoft.com/office/drawing/2014/main" id="{359CD1AA-4853-47B2-21D7-880CBB3BA9BF}"/>
              </a:ext>
            </a:extLst>
          </p:cNvPr>
          <p:cNvSpPr/>
          <p:nvPr userDrawn="1"/>
        </p:nvSpPr>
        <p:spPr>
          <a:xfrm>
            <a:off x="4415789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1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1</a:t>
            </a:r>
            <a:endParaRPr lang="en-US" sz="16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28" name="Text 9">
            <a:extLst>
              <a:ext uri="{FF2B5EF4-FFF2-40B4-BE49-F238E27FC236}">
                <a16:creationId xmlns:a16="http://schemas.microsoft.com/office/drawing/2014/main" id="{EB3D11B5-D7BF-EA69-E66E-8D8468BB4929}"/>
              </a:ext>
            </a:extLst>
          </p:cNvPr>
          <p:cNvSpPr/>
          <p:nvPr userDrawn="1"/>
        </p:nvSpPr>
        <p:spPr>
          <a:xfrm>
            <a:off x="5644958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2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2</a:t>
            </a:r>
            <a:endParaRPr lang="en-US" sz="1600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30" name="Text 10">
            <a:extLst>
              <a:ext uri="{FF2B5EF4-FFF2-40B4-BE49-F238E27FC236}">
                <a16:creationId xmlns:a16="http://schemas.microsoft.com/office/drawing/2014/main" id="{B7C7F00E-C2AC-834E-C3C1-A8E084C91617}"/>
              </a:ext>
            </a:extLst>
          </p:cNvPr>
          <p:cNvSpPr/>
          <p:nvPr userDrawn="1"/>
        </p:nvSpPr>
        <p:spPr>
          <a:xfrm>
            <a:off x="6874127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3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3">
                    <a:lumMod val="20000"/>
                    <a:lumOff val="8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3</a:t>
            </a:r>
            <a:endParaRPr lang="en-US" sz="1600" dirty="0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32" name="Text 11">
            <a:extLst>
              <a:ext uri="{FF2B5EF4-FFF2-40B4-BE49-F238E27FC236}">
                <a16:creationId xmlns:a16="http://schemas.microsoft.com/office/drawing/2014/main" id="{631DF288-3E30-7C36-B764-8570E41D9B84}"/>
              </a:ext>
            </a:extLst>
          </p:cNvPr>
          <p:cNvSpPr/>
          <p:nvPr userDrawn="1"/>
        </p:nvSpPr>
        <p:spPr>
          <a:xfrm>
            <a:off x="8103295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4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4</a:t>
            </a:r>
            <a:endParaRPr lang="en-US" sz="1600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34" name="Text 12">
            <a:extLst>
              <a:ext uri="{FF2B5EF4-FFF2-40B4-BE49-F238E27FC236}">
                <a16:creationId xmlns:a16="http://schemas.microsoft.com/office/drawing/2014/main" id="{078CECE5-9F5E-82BA-9AA2-4EA8D7C6406E}"/>
              </a:ext>
            </a:extLst>
          </p:cNvPr>
          <p:cNvSpPr/>
          <p:nvPr userDrawn="1"/>
        </p:nvSpPr>
        <p:spPr>
          <a:xfrm>
            <a:off x="9332464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5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5">
                    <a:lumMod val="20000"/>
                    <a:lumOff val="8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5</a:t>
            </a:r>
            <a:endParaRPr lang="en-US" sz="1600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36" name="Text 13">
            <a:extLst>
              <a:ext uri="{FF2B5EF4-FFF2-40B4-BE49-F238E27FC236}">
                <a16:creationId xmlns:a16="http://schemas.microsoft.com/office/drawing/2014/main" id="{65CCAA83-EEFD-F9D8-09BE-22918D0F9B7B}"/>
              </a:ext>
            </a:extLst>
          </p:cNvPr>
          <p:cNvSpPr/>
          <p:nvPr userDrawn="1"/>
        </p:nvSpPr>
        <p:spPr>
          <a:xfrm>
            <a:off x="10561633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6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6</a:t>
            </a:r>
            <a:endParaRPr lang="en-US" sz="16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44" name="Text 17">
            <a:extLst>
              <a:ext uri="{FF2B5EF4-FFF2-40B4-BE49-F238E27FC236}">
                <a16:creationId xmlns:a16="http://schemas.microsoft.com/office/drawing/2014/main" id="{CAB5EED8-FA14-C87C-D661-6BBF28DE2E61}"/>
              </a:ext>
            </a:extLst>
          </p:cNvPr>
          <p:cNvSpPr/>
          <p:nvPr userDrawn="1"/>
        </p:nvSpPr>
        <p:spPr>
          <a:xfrm>
            <a:off x="566928" y="4768406"/>
            <a:ext cx="2103120" cy="1600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 algn="l">
              <a:buNone/>
            </a:pPr>
            <a:r>
              <a:rPr lang="en-US" sz="11500" b="1" spc="80" baseline="0" dirty="0">
                <a:solidFill>
                  <a:srgbClr val="111827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Aa</a:t>
            </a:r>
            <a:endParaRPr lang="en-US" sz="11500" spc="80" baseline="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46" name="Text 18">
            <a:extLst>
              <a:ext uri="{FF2B5EF4-FFF2-40B4-BE49-F238E27FC236}">
                <a16:creationId xmlns:a16="http://schemas.microsoft.com/office/drawing/2014/main" id="{E40F9FD6-CE10-1EF6-ECDD-72D2AAECF7EF}"/>
              </a:ext>
            </a:extLst>
          </p:cNvPr>
          <p:cNvSpPr/>
          <p:nvPr userDrawn="1"/>
        </p:nvSpPr>
        <p:spPr>
          <a:xfrm>
            <a:off x="2770632" y="4828445"/>
            <a:ext cx="1828800" cy="256032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normAutofit/>
          </a:bodyPr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6B7280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FONT USED</a:t>
            </a:r>
            <a:endParaRPr lang="en-US" sz="1600" dirty="0"/>
          </a:p>
        </p:txBody>
      </p:sp>
      <p:sp>
        <p:nvSpPr>
          <p:cNvPr id="248" name="Text 19">
            <a:extLst>
              <a:ext uri="{FF2B5EF4-FFF2-40B4-BE49-F238E27FC236}">
                <a16:creationId xmlns:a16="http://schemas.microsoft.com/office/drawing/2014/main" id="{3F7E87A3-A440-0C17-6E5F-5617009C68F8}"/>
              </a:ext>
            </a:extLst>
          </p:cNvPr>
          <p:cNvSpPr/>
          <p:nvPr userDrawn="1"/>
        </p:nvSpPr>
        <p:spPr>
          <a:xfrm>
            <a:off x="2761488" y="5253038"/>
            <a:ext cx="4754880" cy="585216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normAutofit/>
          </a:bodyPr>
          <a:lstStyle/>
          <a:p>
            <a:pPr marL="0" indent="0" algn="l">
              <a:buNone/>
            </a:pPr>
            <a:r>
              <a:rPr lang="en-US" sz="3200" b="1" spc="80" baseline="0" dirty="0">
                <a:solidFill>
                  <a:srgbClr val="111827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Calibri</a:t>
            </a:r>
            <a:endParaRPr lang="en-US" sz="3200" spc="80" baseline="0" dirty="0"/>
          </a:p>
        </p:txBody>
      </p:sp>
      <p:sp>
        <p:nvSpPr>
          <p:cNvPr id="250" name="Text 20">
            <a:extLst>
              <a:ext uri="{FF2B5EF4-FFF2-40B4-BE49-F238E27FC236}">
                <a16:creationId xmlns:a16="http://schemas.microsoft.com/office/drawing/2014/main" id="{15C91DA8-3F06-9D9D-0AF7-AFFAB5C703D3}"/>
              </a:ext>
            </a:extLst>
          </p:cNvPr>
          <p:cNvSpPr/>
          <p:nvPr userDrawn="1"/>
        </p:nvSpPr>
        <p:spPr>
          <a:xfrm>
            <a:off x="2779776" y="6007238"/>
            <a:ext cx="7768954" cy="247247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spAutoFit/>
          </a:bodyPr>
          <a:lstStyle/>
          <a:p>
            <a:pPr marL="0" indent="0" algn="l">
              <a:buNone/>
            </a:pPr>
            <a:r>
              <a:rPr lang="en-US" sz="1600" spc="40" baseline="0" dirty="0">
                <a:solidFill>
                  <a:srgbClr val="6B728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ABCDEFGHIJKLMNOPQRSTUVWXYZ  ·  abcdefghijklmnopqrstuvwxyz  ·  1234567890</a:t>
            </a:r>
            <a:endParaRPr lang="en-US" sz="1600" spc="40" baseline="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9501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hyperlink" Target="http://www.presentationgo.com/" TargetMode="Externa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FDBCE06-E8C4-2C00-3267-202ED03140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1A21C2-F58A-29BB-D4CF-1C57663630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314B08-A21E-D074-A41D-7F59F603CC0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BC12FD-5A75-72D6-7084-DDBD3B74CE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A37699-1FC9-BE78-8786-6117E2A523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69106C2B-737D-2589-B2EF-B01C3BCD7B9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7E7BBC24-7814-7D02-299A-BA617A786359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78A25B8E-737E-AE20-21C2-7D80E0846E18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3FCCE36-BB04-E8B3-0994-09556154BD4F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DB88CC17-7428-153C-45E0-2015FD348D9E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62BB811D-BD3A-28CF-E338-08458F70D9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F3C8C561-9698-2445-CBC0-EB0AA1F0BA5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821FB4AC-0676-D82A-32E3-C14B7F94F96D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10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359454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8" r:id="rId3"/>
    <p:sldLayoutId id="2147483754" r:id="rId4"/>
    <p:sldLayoutId id="2147483759" r:id="rId5"/>
    <p:sldLayoutId id="2147483760" r:id="rId6"/>
    <p:sldLayoutId id="2147483757" r:id="rId7"/>
    <p:sldLayoutId id="2147483770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consectetuer adipiscing elit. Maecenas porttitor congue massa. Fusce posuere, magna sed pulvinar ultricies, purus lectus malesuada libero, sit amet commodo magna eros quis urna.</a:t>
            </a:r>
          </a:p>
          <a:p>
            <a:r>
              <a:rPr lang="en-US" noProof="1"/>
              <a:t>Nunc viverra imperdiet enim. Fusce est. Vivamus a tellus.</a:t>
            </a:r>
          </a:p>
          <a:p>
            <a:r>
              <a:rPr lang="en-US" noProof="1"/>
              <a:t>Pellentesque habitant morbi tristique senectus et netus et malesuada fames ac turpis egestas. Proin pharetra nonummy pede. Mauris et orci.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consectetuer adipiscing elit. Maecenas porttitor congue massa. Fusce posuere, magna sed pulvinar ultricies, purus lectus malesuada libero, sit amet commodo magna eros quis urna.</a:t>
            </a:r>
          </a:p>
          <a:p>
            <a:r>
              <a:rPr lang="en-US" noProof="1"/>
              <a:t>Nunc viverra imperdiet enim. Fusce est. Vivamus a tellus.</a:t>
            </a:r>
          </a:p>
          <a:p>
            <a:r>
              <a:rPr lang="en-US" noProof="1"/>
              <a:t>Pellentesque habitant morbi tristique senectus et netus et malesuada fames ac turpis egestas. Proin pharetra nonummy pede. Mauris et orci.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>
            <a:extLst>
              <a:ext uri="{FF2B5EF4-FFF2-40B4-BE49-F238E27FC236}">
                <a16:creationId xmlns:a16="http://schemas.microsoft.com/office/drawing/2014/main" id="{2A02CBCF-644E-9621-32A3-14F4D87E3E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FA4967C8-DE2E-3B81-8F0A-6F28E2D915B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noProof="1"/>
              <a:t>Lorem ipsum dolor sit amet, tollit epicuri est ex, exerci accumsan singulis ei mel.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251E1010-27D2-6E42-35C6-8CE473CDFD0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CECAA560-C5A0-4363-9E48-6A7B0C383F2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A4774DC-41C4-7FD3-ECAF-31C9B74DD20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Mobile / email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A04C3563-1AEA-5D26-BE23-1F39D5F8C3E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Company</a:t>
            </a:r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DE0EF337-0200-5835-E652-0CFA260F58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111827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Color Palette &amp; Font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58364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PGO - Purple Network">
      <a:dk1>
        <a:srgbClr val="160B37"/>
      </a:dk1>
      <a:lt1>
        <a:srgbClr val="F7F2FF"/>
      </a:lt1>
      <a:dk2>
        <a:srgbClr val="2D125A"/>
      </a:dk2>
      <a:lt2>
        <a:srgbClr val="EFE6FF"/>
      </a:lt2>
      <a:accent1>
        <a:srgbClr val="6D2FD6"/>
      </a:accent1>
      <a:accent2>
        <a:srgbClr val="8B4DFF"/>
      </a:accent2>
      <a:accent3>
        <a:srgbClr val="B47CFF"/>
      </a:accent3>
      <a:accent4>
        <a:srgbClr val="4C1D8F"/>
      </a:accent4>
      <a:accent5>
        <a:srgbClr val="D5B8FF"/>
      </a:accent5>
      <a:accent6>
        <a:srgbClr val="2A174F"/>
      </a:accent6>
      <a:hlink>
        <a:srgbClr val="9E6BFF"/>
      </a:hlink>
      <a:folHlink>
        <a:srgbClr val="5A2E91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0695_T_PGO_Purple-Network.potx" id="{878E169A-75F3-41D0-8B29-8382334CF46E}" vid="{7AFD2DB9-6503-4B76-B4F0-79360E4337AC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695_T_PGO_Purple-Network.potx" id="{878E169A-75F3-41D0-8B29-8382334CF46E}" vid="{A41581C2-3AD0-45E8-BCCD-92C4364810A3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</TotalTime>
  <Words>374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Aptos</vt:lpstr>
      <vt:lpstr>Aptos Display</vt:lpstr>
      <vt:lpstr>Arial</vt:lpstr>
      <vt:lpstr>Calibri</vt:lpstr>
      <vt:lpstr>Calibri Light</vt:lpstr>
      <vt:lpstr>Custom Design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Palette &amp; Font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Purple Network</dc:title>
  <dc:creator>PresentationGO.com</dc:creator>
  <dc:description>© Copyright PresentationGO.com</dc:description>
  <cp:lastModifiedBy>Christophe Barroche</cp:lastModifiedBy>
  <cp:revision>17</cp:revision>
  <dcterms:created xsi:type="dcterms:W3CDTF">2026-02-23T17:00:15Z</dcterms:created>
  <dcterms:modified xsi:type="dcterms:W3CDTF">2026-07-22T22:30:12Z</dcterms:modified>
  <cp:category>Templates</cp:category>
</cp:coreProperties>
</file>