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1425" y="450010"/>
            <a:ext cx="6858000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21425" y="3077603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246" y="0"/>
            <a:ext cx="8368553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5246" y="1460500"/>
            <a:ext cx="836855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976" y="0"/>
            <a:ext cx="851198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976" y="1460500"/>
            <a:ext cx="851198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399" y="0"/>
            <a:ext cx="690730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399" y="2879725"/>
            <a:ext cx="6907307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9952" y="0"/>
            <a:ext cx="597049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9952" y="2879725"/>
            <a:ext cx="5970495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-391960"/>
            <a:ext cx="4490278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0" y="2879725"/>
            <a:ext cx="4490278" cy="150018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44386" y="367659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963231" y="18843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963231" y="211169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963231" y="233902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789E3BA-FE68-6C27-0F76-64CD71AFD8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Yoga Serenity">
      <a:dk1>
        <a:srgbClr val="3A3327"/>
      </a:dk1>
      <a:lt1>
        <a:srgbClr val="F6EBDD"/>
      </a:lt1>
      <a:dk2>
        <a:srgbClr val="5B4E39"/>
      </a:dk2>
      <a:lt2>
        <a:srgbClr val="FFF7EA"/>
      </a:lt2>
      <a:accent1>
        <a:srgbClr val="9C9B72"/>
      </a:accent1>
      <a:accent2>
        <a:srgbClr val="C9A574"/>
      </a:accent2>
      <a:accent3>
        <a:srgbClr val="D9C3A2"/>
      </a:accent3>
      <a:accent4>
        <a:srgbClr val="7F8A5F"/>
      </a:accent4>
      <a:accent5>
        <a:srgbClr val="B68B5B"/>
      </a:accent5>
      <a:accent6>
        <a:srgbClr val="E5D5BF"/>
      </a:accent6>
      <a:hlink>
        <a:srgbClr val="8A8F55"/>
      </a:hlink>
      <a:folHlink>
        <a:srgbClr val="7A5E3A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4_T_PGO_Yoga-Serenity.potx" id="{878688AF-8D61-44C5-BBF5-54B7C36786F8}" vid="{1B519F47-9C55-4358-8136-DFA16F6C24A2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4_T_PGO_Yoga-Serenity.potx" id="{878688AF-8D61-44C5-BBF5-54B7C36786F8}" vid="{B1A47D89-A484-4DC2-BB9F-E7FF11146F2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372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Yoga Serenity</dc:title>
  <dc:creator>PresentationGO.com</dc:creator>
  <dc:description>© Copyright PresentationGO.com</dc:description>
  <cp:lastModifiedBy>Christophe Barroche</cp:lastModifiedBy>
  <cp:revision>17</cp:revision>
  <dcterms:created xsi:type="dcterms:W3CDTF">2026-02-23T17:00:15Z</dcterms:created>
  <dcterms:modified xsi:type="dcterms:W3CDTF">2026-07-22T21:48:55Z</dcterms:modified>
  <cp:category>Templates</cp:category>
</cp:coreProperties>
</file>