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21444"/>
            <a:ext cx="6131859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601119"/>
            <a:ext cx="6131859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2427" y="136525"/>
            <a:ext cx="51117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2427" y="3016250"/>
            <a:ext cx="3538444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3706" y="0"/>
            <a:ext cx="657374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73706" y="2879725"/>
            <a:ext cx="6573744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156" y="136525"/>
            <a:ext cx="571686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2156" y="3016250"/>
            <a:ext cx="5716868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597974" y="569365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16819" y="208606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16819" y="231340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16819" y="254073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C96D934-1880-2094-14B2-083727FE02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Fitness Studio">
      <a:dk1>
        <a:srgbClr val="111820"/>
      </a:dk1>
      <a:lt1>
        <a:srgbClr val="F7EFE2"/>
      </a:lt1>
      <a:dk2>
        <a:srgbClr val="26313B"/>
      </a:dk2>
      <a:lt2>
        <a:srgbClr val="FFF7EA"/>
      </a:lt2>
      <a:accent1>
        <a:srgbClr val="F58220"/>
      </a:accent1>
      <a:accent2>
        <a:srgbClr val="2F4050"/>
      </a:accent2>
      <a:accent3>
        <a:srgbClr val="73808A"/>
      </a:accent3>
      <a:accent4>
        <a:srgbClr val="496F3E"/>
      </a:accent4>
      <a:accent5>
        <a:srgbClr val="D7C2A0"/>
      </a:accent5>
      <a:accent6>
        <a:srgbClr val="A6B0B8"/>
      </a:accent6>
      <a:hlink>
        <a:srgbClr val="E87518"/>
      </a:hlink>
      <a:folHlink>
        <a:srgbClr val="5C69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3_T_PGO_Fitness-Studio.potx" id="{D531F4B8-040A-4644-831C-65AF49C581B5}" vid="{EF6AEBD5-3885-4097-991A-FC682246B07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3_T_PGO_Fitness-Studio.potx" id="{D531F4B8-040A-4644-831C-65AF49C581B5}" vid="{1D9BC30B-1500-46C4-A65E-4BDDD9CDD0F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370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Fitness Studio</dc:title>
  <dc:creator>PresentationGO.com</dc:creator>
  <dc:description>© Copyright PresentationGO.com</dc:description>
  <cp:lastModifiedBy>Christophe Barroche</cp:lastModifiedBy>
  <cp:revision>14</cp:revision>
  <dcterms:created xsi:type="dcterms:W3CDTF">2026-02-23T17:00:15Z</dcterms:created>
  <dcterms:modified xsi:type="dcterms:W3CDTF">2026-07-15T23:49:39Z</dcterms:modified>
  <cp:category>Templates</cp:category>
</cp:coreProperties>
</file>