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1" r:id="rId1"/>
    <p:sldMasterId id="2147483749" r:id="rId2"/>
  </p:sldMasterIdLst>
  <p:notesMasterIdLst>
    <p:notesMasterId r:id="rId11"/>
  </p:notesMasterIdLst>
  <p:handoutMasterIdLst>
    <p:handoutMasterId r:id="rId12"/>
  </p:handoutMasterIdLst>
  <p:sldIdLst>
    <p:sldId id="342" r:id="rId3"/>
    <p:sldId id="345" r:id="rId4"/>
    <p:sldId id="346" r:id="rId5"/>
    <p:sldId id="343" r:id="rId6"/>
    <p:sldId id="344" r:id="rId7"/>
    <p:sldId id="347" r:id="rId8"/>
    <p:sldId id="350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B87F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041" autoAdjust="0"/>
    <p:restoredTop sz="94718" autoAdjust="0"/>
  </p:normalViewPr>
  <p:slideViewPr>
    <p:cSldViewPr snapToGrid="0">
      <p:cViewPr varScale="1">
        <p:scale>
          <a:sx n="87" d="100"/>
          <a:sy n="87" d="100"/>
        </p:scale>
        <p:origin x="65" y="50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1782" y="87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2904540-500A-EC75-E276-1951F1ABFE9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F97543-0C75-AF35-F3C2-9A780952D99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AF9A70-6340-4585-8AF5-ED99104F4576}" type="datetimeFigureOut">
              <a:rPr lang="en-US" smtClean="0"/>
              <a:t>7/15/2026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84C4F6-6641-6C0E-099E-5F68AAFC45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527338-3530-6F37-F6DF-95CB72885C2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8E529B-C701-492F-8036-4DA669A32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3692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7/15/2026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0388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9533E-BAA2-A084-4BC6-A0B8B28D34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68587" y="1055128"/>
            <a:ext cx="6902823" cy="2387600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18C5D0-1516-42E7-03D9-5AB400D474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68587" y="3723062"/>
            <a:ext cx="6902823" cy="1655762"/>
          </a:xfrm>
        </p:spPr>
        <p:txBody>
          <a:bodyPr>
            <a:normAutofit/>
          </a:bodyPr>
          <a:lstStyle>
            <a:lvl1pPr marL="0" indent="0" algn="ctr">
              <a:buNone/>
              <a:defRPr sz="36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D2FD4-49E5-321F-8E17-A3156CC46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FBD80-0B26-ECFF-33C3-907F19855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99941-312A-27AB-5C55-7A6FB1D19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05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365125"/>
            <a:ext cx="77724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1400" y="1825625"/>
            <a:ext cx="77724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668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724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7724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1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0"/>
            <a:ext cx="730885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38600" y="2879725"/>
            <a:ext cx="730885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11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615" y="1010491"/>
            <a:ext cx="777875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07615" y="3890216"/>
            <a:ext cx="777875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3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4565" y="503390"/>
            <a:ext cx="570603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04565" y="3383115"/>
            <a:ext cx="5706035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Picture Placeholder 15">
            <a:extLst>
              <a:ext uri="{FF2B5EF4-FFF2-40B4-BE49-F238E27FC236}">
                <a16:creationId xmlns:a16="http://schemas.microsoft.com/office/drawing/2014/main" id="{91EE8222-D850-D1B8-A7FE-2552D0F9C4D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833155" y="503390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17">
            <a:extLst>
              <a:ext uri="{FF2B5EF4-FFF2-40B4-BE49-F238E27FC236}">
                <a16:creationId xmlns:a16="http://schemas.microsoft.com/office/drawing/2014/main" id="{170C1E54-B57B-A411-7C44-B571D5BF48E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202009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5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9" name="Text Placeholder 17">
            <a:extLst>
              <a:ext uri="{FF2B5EF4-FFF2-40B4-BE49-F238E27FC236}">
                <a16:creationId xmlns:a16="http://schemas.microsoft.com/office/drawing/2014/main" id="{C9F4F382-47ED-C150-F00E-57044344101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224742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5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0" name="Text Placeholder 17">
            <a:extLst>
              <a:ext uri="{FF2B5EF4-FFF2-40B4-BE49-F238E27FC236}">
                <a16:creationId xmlns:a16="http://schemas.microsoft.com/office/drawing/2014/main" id="{2CE5551B-49D0-1165-A40B-2CCC55EB6D7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247476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5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23122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1826E-3A04-2FE2-E632-0F76FB545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77B26C-CA4A-751A-B0FF-12C9CEBEC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A4E350-6A78-A9C4-9175-A73CCE2C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505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Palette &amp; Fo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0" y="8965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14" name="Text 2">
            <a:extLst>
              <a:ext uri="{FF2B5EF4-FFF2-40B4-BE49-F238E27FC236}">
                <a16:creationId xmlns:a16="http://schemas.microsoft.com/office/drawing/2014/main" id="{B64AD2E2-18E2-1A32-2CE5-D4FB25FFA473}"/>
              </a:ext>
            </a:extLst>
          </p:cNvPr>
          <p:cNvSpPr/>
          <p:nvPr userDrawn="1"/>
        </p:nvSpPr>
        <p:spPr>
          <a:xfrm>
            <a:off x="566928" y="1644352"/>
            <a:ext cx="301752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+ TEXT COLORS</a:t>
            </a:r>
            <a:endParaRPr lang="en-US" sz="1600" dirty="0"/>
          </a:p>
        </p:txBody>
      </p:sp>
      <p:sp>
        <p:nvSpPr>
          <p:cNvPr id="216" name="Text 3">
            <a:extLst>
              <a:ext uri="{FF2B5EF4-FFF2-40B4-BE49-F238E27FC236}">
                <a16:creationId xmlns:a16="http://schemas.microsoft.com/office/drawing/2014/main" id="{8A3D51EC-21F8-6C30-9461-3C9031E825CA}"/>
              </a:ext>
            </a:extLst>
          </p:cNvPr>
          <p:cNvSpPr/>
          <p:nvPr userDrawn="1"/>
        </p:nvSpPr>
        <p:spPr>
          <a:xfrm>
            <a:off x="566927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1"/>
          </a:solidFill>
          <a:ln w="16510">
            <a:solidFill>
              <a:schemeClr val="bg1">
                <a:lumMod val="1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18" name="Text 4">
            <a:extLst>
              <a:ext uri="{FF2B5EF4-FFF2-40B4-BE49-F238E27FC236}">
                <a16:creationId xmlns:a16="http://schemas.microsoft.com/office/drawing/2014/main" id="{E18123DD-4173-0D66-F90B-E93C0CBF3EEB}"/>
              </a:ext>
            </a:extLst>
          </p:cNvPr>
          <p:cNvSpPr/>
          <p:nvPr userDrawn="1"/>
        </p:nvSpPr>
        <p:spPr>
          <a:xfrm>
            <a:off x="2239334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1"/>
          </a:solidFill>
          <a:ln w="12700">
            <a:solidFill>
              <a:schemeClr val="tx1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1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20" name="Text 5">
            <a:extLst>
              <a:ext uri="{FF2B5EF4-FFF2-40B4-BE49-F238E27FC236}">
                <a16:creationId xmlns:a16="http://schemas.microsoft.com/office/drawing/2014/main" id="{4683E4E8-F310-326A-8ABF-D193B69C244C}"/>
              </a:ext>
            </a:extLst>
          </p:cNvPr>
          <p:cNvSpPr/>
          <p:nvPr userDrawn="1"/>
        </p:nvSpPr>
        <p:spPr>
          <a:xfrm>
            <a:off x="566927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2"/>
          </a:solidFill>
          <a:ln w="16510">
            <a:solidFill>
              <a:schemeClr val="bg2">
                <a:lumMod val="5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2</a:t>
            </a:r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222" name="Text 6">
            <a:extLst>
              <a:ext uri="{FF2B5EF4-FFF2-40B4-BE49-F238E27FC236}">
                <a16:creationId xmlns:a16="http://schemas.microsoft.com/office/drawing/2014/main" id="{8D3BE305-65BA-4BEE-8AFD-2BD2120CAAA6}"/>
              </a:ext>
            </a:extLst>
          </p:cNvPr>
          <p:cNvSpPr/>
          <p:nvPr userDrawn="1"/>
        </p:nvSpPr>
        <p:spPr>
          <a:xfrm>
            <a:off x="2239334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2</a:t>
            </a:r>
            <a:endParaRPr lang="en-US" sz="1600" dirty="0">
              <a:solidFill>
                <a:schemeClr val="bg2"/>
              </a:solidFill>
            </a:endParaRPr>
          </a:p>
        </p:txBody>
      </p:sp>
      <p:sp>
        <p:nvSpPr>
          <p:cNvPr id="224" name="Text 7">
            <a:extLst>
              <a:ext uri="{FF2B5EF4-FFF2-40B4-BE49-F238E27FC236}">
                <a16:creationId xmlns:a16="http://schemas.microsoft.com/office/drawing/2014/main" id="{40DADFED-FCE4-9B35-A7A8-3E8936AF1FA1}"/>
              </a:ext>
            </a:extLst>
          </p:cNvPr>
          <p:cNvSpPr/>
          <p:nvPr userDrawn="1"/>
        </p:nvSpPr>
        <p:spPr>
          <a:xfrm>
            <a:off x="4415789" y="1644352"/>
            <a:ext cx="498348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COLORS</a:t>
            </a:r>
            <a:endParaRPr lang="en-US" sz="1600" dirty="0"/>
          </a:p>
        </p:txBody>
      </p:sp>
      <p:sp>
        <p:nvSpPr>
          <p:cNvPr id="226" name="Text 8">
            <a:extLst>
              <a:ext uri="{FF2B5EF4-FFF2-40B4-BE49-F238E27FC236}">
                <a16:creationId xmlns:a16="http://schemas.microsoft.com/office/drawing/2014/main" id="{359CD1AA-4853-47B2-21D7-880CBB3BA9BF}"/>
              </a:ext>
            </a:extLst>
          </p:cNvPr>
          <p:cNvSpPr/>
          <p:nvPr userDrawn="1"/>
        </p:nvSpPr>
        <p:spPr>
          <a:xfrm>
            <a:off x="4415789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1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1</a:t>
            </a:r>
            <a:endParaRPr lang="en-US" sz="16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28" name="Text 9">
            <a:extLst>
              <a:ext uri="{FF2B5EF4-FFF2-40B4-BE49-F238E27FC236}">
                <a16:creationId xmlns:a16="http://schemas.microsoft.com/office/drawing/2014/main" id="{EB3D11B5-D7BF-EA69-E66E-8D8468BB4929}"/>
              </a:ext>
            </a:extLst>
          </p:cNvPr>
          <p:cNvSpPr/>
          <p:nvPr userDrawn="1"/>
        </p:nvSpPr>
        <p:spPr>
          <a:xfrm>
            <a:off x="5644958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2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2</a:t>
            </a:r>
            <a:endParaRPr lang="en-US" sz="16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0" name="Text 10">
            <a:extLst>
              <a:ext uri="{FF2B5EF4-FFF2-40B4-BE49-F238E27FC236}">
                <a16:creationId xmlns:a16="http://schemas.microsoft.com/office/drawing/2014/main" id="{B7C7F00E-C2AC-834E-C3C1-A8E084C91617}"/>
              </a:ext>
            </a:extLst>
          </p:cNvPr>
          <p:cNvSpPr/>
          <p:nvPr userDrawn="1"/>
        </p:nvSpPr>
        <p:spPr>
          <a:xfrm>
            <a:off x="6874127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3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3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3</a:t>
            </a:r>
            <a:endParaRPr lang="en-US" sz="1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32" name="Text 11">
            <a:extLst>
              <a:ext uri="{FF2B5EF4-FFF2-40B4-BE49-F238E27FC236}">
                <a16:creationId xmlns:a16="http://schemas.microsoft.com/office/drawing/2014/main" id="{631DF288-3E30-7C36-B764-8570E41D9B84}"/>
              </a:ext>
            </a:extLst>
          </p:cNvPr>
          <p:cNvSpPr/>
          <p:nvPr userDrawn="1"/>
        </p:nvSpPr>
        <p:spPr>
          <a:xfrm>
            <a:off x="8103295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4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4</a:t>
            </a:r>
            <a:endParaRPr lang="en-US" sz="16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4" name="Text 12">
            <a:extLst>
              <a:ext uri="{FF2B5EF4-FFF2-40B4-BE49-F238E27FC236}">
                <a16:creationId xmlns:a16="http://schemas.microsoft.com/office/drawing/2014/main" id="{078CECE5-9F5E-82BA-9AA2-4EA8D7C6406E}"/>
              </a:ext>
            </a:extLst>
          </p:cNvPr>
          <p:cNvSpPr/>
          <p:nvPr userDrawn="1"/>
        </p:nvSpPr>
        <p:spPr>
          <a:xfrm>
            <a:off x="9332464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5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5</a:t>
            </a:r>
            <a:endParaRPr lang="en-US" sz="1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6" name="Text 13">
            <a:extLst>
              <a:ext uri="{FF2B5EF4-FFF2-40B4-BE49-F238E27FC236}">
                <a16:creationId xmlns:a16="http://schemas.microsoft.com/office/drawing/2014/main" id="{65CCAA83-EEFD-F9D8-09BE-22918D0F9B7B}"/>
              </a:ext>
            </a:extLst>
          </p:cNvPr>
          <p:cNvSpPr/>
          <p:nvPr userDrawn="1"/>
        </p:nvSpPr>
        <p:spPr>
          <a:xfrm>
            <a:off x="10561633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6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6</a:t>
            </a:r>
            <a:endParaRPr lang="en-US" sz="1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44" name="Text 17">
            <a:extLst>
              <a:ext uri="{FF2B5EF4-FFF2-40B4-BE49-F238E27FC236}">
                <a16:creationId xmlns:a16="http://schemas.microsoft.com/office/drawing/2014/main" id="{CAB5EED8-FA14-C87C-D661-6BBF28DE2E61}"/>
              </a:ext>
            </a:extLst>
          </p:cNvPr>
          <p:cNvSpPr/>
          <p:nvPr userDrawn="1"/>
        </p:nvSpPr>
        <p:spPr>
          <a:xfrm>
            <a:off x="566928" y="4768406"/>
            <a:ext cx="210312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1500" b="1" spc="80" baseline="0" dirty="0">
                <a:solidFill>
                  <a:srgbClr val="111827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Aa</a:t>
            </a:r>
            <a:endParaRPr lang="en-US" sz="11500" spc="8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6" name="Text 18">
            <a:extLst>
              <a:ext uri="{FF2B5EF4-FFF2-40B4-BE49-F238E27FC236}">
                <a16:creationId xmlns:a16="http://schemas.microsoft.com/office/drawing/2014/main" id="{E40F9FD6-CE10-1EF6-ECDD-72D2AAECF7EF}"/>
              </a:ext>
            </a:extLst>
          </p:cNvPr>
          <p:cNvSpPr/>
          <p:nvPr userDrawn="1"/>
        </p:nvSpPr>
        <p:spPr>
          <a:xfrm>
            <a:off x="2770632" y="4828445"/>
            <a:ext cx="1828800" cy="2560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FONT USED</a:t>
            </a:r>
            <a:endParaRPr lang="en-US" sz="1600" dirty="0"/>
          </a:p>
        </p:txBody>
      </p:sp>
      <p:sp>
        <p:nvSpPr>
          <p:cNvPr id="248" name="Text 19">
            <a:extLst>
              <a:ext uri="{FF2B5EF4-FFF2-40B4-BE49-F238E27FC236}">
                <a16:creationId xmlns:a16="http://schemas.microsoft.com/office/drawing/2014/main" id="{3F7E87A3-A440-0C17-6E5F-5617009C68F8}"/>
              </a:ext>
            </a:extLst>
          </p:cNvPr>
          <p:cNvSpPr/>
          <p:nvPr userDrawn="1"/>
        </p:nvSpPr>
        <p:spPr>
          <a:xfrm>
            <a:off x="2761488" y="5253038"/>
            <a:ext cx="4754880" cy="585216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3200" b="1" spc="80" baseline="0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Calibri</a:t>
            </a:r>
            <a:endParaRPr lang="en-US" sz="3200" spc="80" baseline="0" dirty="0"/>
          </a:p>
        </p:txBody>
      </p:sp>
      <p:sp>
        <p:nvSpPr>
          <p:cNvPr id="250" name="Text 20">
            <a:extLst>
              <a:ext uri="{FF2B5EF4-FFF2-40B4-BE49-F238E27FC236}">
                <a16:creationId xmlns:a16="http://schemas.microsoft.com/office/drawing/2014/main" id="{15C91DA8-3F06-9D9D-0AF7-AFFAB5C703D3}"/>
              </a:ext>
            </a:extLst>
          </p:cNvPr>
          <p:cNvSpPr/>
          <p:nvPr userDrawn="1"/>
        </p:nvSpPr>
        <p:spPr>
          <a:xfrm>
            <a:off x="2779776" y="6007238"/>
            <a:ext cx="7768954" cy="247247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spAutoFit/>
          </a:bodyPr>
          <a:lstStyle/>
          <a:p>
            <a:pPr marL="0" indent="0" algn="l">
              <a:buNone/>
            </a:pPr>
            <a:r>
              <a:rPr lang="en-US" sz="1600" spc="40" baseline="0" dirty="0">
                <a:solidFill>
                  <a:srgbClr val="6B728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ABCDEFGHIJKLMNOPQRSTUVWXYZ  ·  abcdefghijklmnopqrstuvwxyz  ·  1234567890</a:t>
            </a:r>
            <a:endParaRPr lang="en-US" sz="1600" spc="4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501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DBCE06-E8C4-2C00-3267-202ED0314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A21C2-F58A-29BB-D4CF-1C57663630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14B08-A21E-D074-A41D-7F59F603C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BC12FD-5A75-72D6-7084-DDBD3B74CE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37699-1FC9-BE78-8786-6117E2A523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9106C2B-737D-2589-B2EF-B01C3BCD7B9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E7BBC24-7814-7D02-299A-BA617A786359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8A25B8E-737E-AE20-21C2-7D80E0846E18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3FCCE36-BB04-E8B3-0994-09556154BD4F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B88CC17-7428-153C-45E0-2015FD348D9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62BB811D-BD3A-28CF-E338-08458F70D9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F3C8C561-9698-2445-CBC0-EB0AA1F0BA5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21FB4AC-0676-D82A-32E3-C14B7F94F96D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35945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8" r:id="rId3"/>
    <p:sldLayoutId id="2147483754" r:id="rId4"/>
    <p:sldLayoutId id="2147483759" r:id="rId5"/>
    <p:sldLayoutId id="2147483760" r:id="rId6"/>
    <p:sldLayoutId id="2147483757" r:id="rId7"/>
    <p:sldLayoutId id="21474837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E0285A28-C9EF-4CF8-3167-148A02A4D52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ECAA560-C5A0-4363-9E48-6A7B0C383F2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A4774DC-41C4-7FD3-ECAF-31C9B74DD20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Mobile / email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04C3563-1AEA-5D26-BE23-1F39D5F8C3E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E0EF337-0200-5835-E652-0CFA260F5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Color Palette &amp; Font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836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PGO - Texas Star">
      <a:dk1>
        <a:srgbClr val="0A1A33"/>
      </a:dk1>
      <a:lt1>
        <a:srgbClr val="F7F8FA"/>
      </a:lt1>
      <a:dk2>
        <a:srgbClr val="0B3A78"/>
      </a:dk2>
      <a:lt2>
        <a:srgbClr val="ECEFF3"/>
      </a:lt2>
      <a:accent1>
        <a:srgbClr val="0B4EA2"/>
      </a:accent1>
      <a:accent2>
        <a:srgbClr val="C8102E"/>
      </a:accent2>
      <a:accent3>
        <a:srgbClr val="D9DEE5"/>
      </a:accent3>
      <a:accent4>
        <a:srgbClr val="7A8793"/>
      </a:accent4>
      <a:accent5>
        <a:srgbClr val="002868"/>
      </a:accent5>
      <a:accent6>
        <a:srgbClr val="C7CCD4"/>
      </a:accent6>
      <a:hlink>
        <a:srgbClr val="0B5CAD"/>
      </a:hlink>
      <a:folHlink>
        <a:srgbClr val="8A0E22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692_T_PGO_Texas-Star.potx" id="{07E1D260-0A6B-4473-ABB5-0A8F6BF5250D}" vid="{4170D353-9FBC-47AC-8FDA-6CB53519085F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92_T_PGO_Texas-Star.potx" id="{07E1D260-0A6B-4473-ABB5-0A8F6BF5250D}" vid="{89016EC3-6040-45E8-AF1C-1E2357F8396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</TotalTime>
  <Words>362</Words>
  <Application>Microsoft Office PowerPoint</Application>
  <PresentationFormat>Widescreen</PresentationFormat>
  <Paragraphs>51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Calibri Light</vt:lpstr>
      <vt:lpstr>Custom Design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Palette &amp; Font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Texas Star</dc:title>
  <dc:creator>PresentationGO.com</dc:creator>
  <dc:description>© Copyright PresentationGO.com</dc:description>
  <cp:lastModifiedBy>Christophe Barroche</cp:lastModifiedBy>
  <cp:revision>15</cp:revision>
  <dcterms:created xsi:type="dcterms:W3CDTF">2026-02-23T17:00:15Z</dcterms:created>
  <dcterms:modified xsi:type="dcterms:W3CDTF">2026-07-15T22:42:07Z</dcterms:modified>
  <cp:category>Templates</cp:category>
</cp:coreProperties>
</file>