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38282" y="1122363"/>
            <a:ext cx="6929718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38282" y="3602038"/>
            <a:ext cx="6929718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6612" y="365125"/>
            <a:ext cx="820718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6612" y="1825625"/>
            <a:ext cx="820718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18494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018494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1709738"/>
            <a:ext cx="73088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4589463"/>
            <a:ext cx="73088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73215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3215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73215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3215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43433" y="596259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062278" y="21129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062278" y="234029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62278" y="256762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ADE3467-A25C-97EB-518C-2B85991B7B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Aqua Droplets">
      <a:dk1>
        <a:srgbClr val="1E6F84"/>
      </a:dk1>
      <a:lt1>
        <a:srgbClr val="F4FCFE"/>
      </a:lt1>
      <a:dk2>
        <a:srgbClr val="2D90A8"/>
      </a:dk2>
      <a:lt2>
        <a:srgbClr val="E8F9FC"/>
      </a:lt2>
      <a:accent1>
        <a:srgbClr val="67D9F3"/>
      </a:accent1>
      <a:accent2>
        <a:srgbClr val="9BE8F8"/>
      </a:accent2>
      <a:accent3>
        <a:srgbClr val="4CC7E8"/>
      </a:accent3>
      <a:accent4>
        <a:srgbClr val="BDEFF9"/>
      </a:accent4>
      <a:accent5>
        <a:srgbClr val="39A9C8"/>
      </a:accent5>
      <a:accent6>
        <a:srgbClr val="D7F6FC"/>
      </a:accent6>
      <a:hlink>
        <a:srgbClr val="2FB9DD"/>
      </a:hlink>
      <a:folHlink>
        <a:srgbClr val="6DAFC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1_T_PGO_Aqua-Droplets.potx" id="{4716DEE7-3C5B-4D75-B680-5E332E38F24D}" vid="{0ED1DB36-D4F8-4E45-96AF-2F8284614C8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1_T_PGO_Aqua-Droplets.potx" id="{4716DEE7-3C5B-4D75-B680-5E332E38F24D}" vid="{5A7E05AF-0E33-437B-B629-6DD48758E30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 Droplets</dc:title>
  <dc:creator>PresentationGO.com</dc:creator>
  <dc:description>© Copyright PresentationGO.com</dc:description>
  <cp:lastModifiedBy>Christophe Barroche</cp:lastModifiedBy>
  <cp:revision>16</cp:revision>
  <dcterms:created xsi:type="dcterms:W3CDTF">2026-02-23T17:00:15Z</dcterms:created>
  <dcterms:modified xsi:type="dcterms:W3CDTF">2026-07-15T22:14:37Z</dcterms:modified>
  <cp:category>Templates</cp:category>
</cp:coreProperties>
</file>