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ECEC"/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102" d="100"/>
          <a:sy n="102" d="100"/>
        </p:scale>
        <p:origin x="76" y="1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0114" y="1122363"/>
            <a:ext cx="5551715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0114" y="3765328"/>
            <a:ext cx="5551715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 l="6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1AB6B9B-C24E-DB5D-3F1B-DB674DA6225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0" y="0"/>
            <a:ext cx="76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523514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523514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 l="-20000" r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4832E50-DA73-605E-9A56-A582B845A57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10210800" y="0"/>
            <a:ext cx="19812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65125"/>
            <a:ext cx="73152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825625"/>
            <a:ext cx="7315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14338"/>
            <a:ext cx="467632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57353"/>
            <a:ext cx="4676321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9942" y="0"/>
            <a:ext cx="5817507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29942" y="3043015"/>
            <a:ext cx="5817507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90591"/>
            <a:ext cx="635272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33606"/>
            <a:ext cx="6352721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64147" y="254284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534877" y="59059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534877" y="81792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534877" y="104525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25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>
              <a:solidFill>
                <a:schemeClr val="tx1"/>
              </a:solidFill>
            </a:endParaRPr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63AA2F59-9101-B2A5-9DEE-868DF18323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Crimson Elegance">
      <a:dk1>
        <a:srgbClr val="0D0D0F"/>
      </a:dk1>
      <a:lt1>
        <a:srgbClr val="F5F5F7"/>
      </a:lt1>
      <a:dk2>
        <a:srgbClr val="2B2B30"/>
      </a:dk2>
      <a:lt2>
        <a:srgbClr val="E9E9EC"/>
      </a:lt2>
      <a:accent1>
        <a:srgbClr val="D90429"/>
      </a:accent1>
      <a:accent2>
        <a:srgbClr val="A6A8AD"/>
      </a:accent2>
      <a:accent3>
        <a:srgbClr val="5F6168"/>
      </a:accent3>
      <a:accent4>
        <a:srgbClr val="8B0B1B"/>
      </a:accent4>
      <a:accent5>
        <a:srgbClr val="C9CBD1"/>
      </a:accent5>
      <a:accent6>
        <a:srgbClr val="B08A8F"/>
      </a:accent6>
      <a:hlink>
        <a:srgbClr val="C20F2F"/>
      </a:hlink>
      <a:folHlink>
        <a:srgbClr val="6C6E75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0_T_PGO_Crimson-Couture.potx" id="{0D5BC616-5DC8-4907-B709-B415F28EE02F}" vid="{1674B889-E9B7-4E63-B23B-DC52217219A2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0_T_PGO_Crimson-Couture.potx" id="{0D5BC616-5DC8-4907-B709-B415F28EE02F}" vid="{3E8AAF94-C771-4BB2-A2BA-A2203AC6F1E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374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Crimson Couture</dc:title>
  <dc:creator>PresentationGO.com</dc:creator>
  <dc:description>© Copyright PresentationGO.com</dc:description>
  <cp:lastModifiedBy>Christophe Barroche</cp:lastModifiedBy>
  <cp:revision>18</cp:revision>
  <dcterms:created xsi:type="dcterms:W3CDTF">2026-02-23T17:00:15Z</dcterms:created>
  <dcterms:modified xsi:type="dcterms:W3CDTF">2026-07-09T22:59:04Z</dcterms:modified>
  <cp:category>Templates</cp:category>
</cp:coreProperties>
</file>