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8D9"/>
    <a:srgbClr val="F2F9D7"/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41" autoAdjust="0"/>
    <p:restoredTop sz="94718" autoAdjust="0"/>
  </p:normalViewPr>
  <p:slideViewPr>
    <p:cSldViewPr snapToGrid="0">
      <p:cViewPr varScale="1">
        <p:scale>
          <a:sx n="102" d="100"/>
          <a:sy n="102" d="100"/>
        </p:scale>
        <p:origin x="76" y="1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8342" y="893763"/>
            <a:ext cx="4757058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8342" y="3373438"/>
            <a:ext cx="4757058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 l="14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691D68B-3AF5-235F-2F79-004C66B42C31}"/>
              </a:ext>
            </a:extLst>
          </p:cNvPr>
          <p:cNvSpPr/>
          <p:nvPr userDrawn="1"/>
        </p:nvSpPr>
        <p:spPr>
          <a:xfrm>
            <a:off x="-1" y="1"/>
            <a:ext cx="1839687" cy="6858000"/>
          </a:xfrm>
          <a:prstGeom prst="rect">
            <a:avLst/>
          </a:prstGeom>
          <a:solidFill>
            <a:srgbClr val="F2F9D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7724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 l="-20000"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8A03323-100D-9608-EFC0-411E86DB8E2C}"/>
              </a:ext>
            </a:extLst>
          </p:cNvPr>
          <p:cNvSpPr/>
          <p:nvPr userDrawn="1"/>
        </p:nvSpPr>
        <p:spPr>
          <a:xfrm>
            <a:off x="10319657" y="1"/>
            <a:ext cx="1872343" cy="6858000"/>
          </a:xfrm>
          <a:prstGeom prst="rect">
            <a:avLst/>
          </a:prstGeom>
          <a:solidFill>
            <a:srgbClr val="F3F8D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2600" y="365125"/>
            <a:ext cx="96012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825625"/>
            <a:ext cx="7315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593" y="-200819"/>
            <a:ext cx="5307693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0593" y="2678906"/>
            <a:ext cx="5307693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3085" y="327253"/>
            <a:ext cx="5403850" cy="285273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83085" y="3206978"/>
            <a:ext cx="5403850" cy="1500187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393" y="218395"/>
            <a:ext cx="6167664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4393" y="3098120"/>
            <a:ext cx="6167664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91EE8222-D850-D1B8-A7FE-2552D0F9C4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77100" y="443859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170C1E54-B57B-A411-7C44-B571D5BF48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95945" y="196056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C9F4F382-47ED-C150-F00E-5704434410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95945" y="218789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2CE5551B-49D0-1165-A40B-2CCC55EB6D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095945" y="241522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/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/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659663C4-00F6-5318-8DC3-7B43396404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ECAA560-C5A0-4363-9E48-6A7B0C383F2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A4774DC-41C4-7FD3-ECAF-31C9B74DD2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Mobile / email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4C3563-1AEA-5D26-BE23-1F39D5F8C3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Mountain River">
      <a:dk1>
        <a:srgbClr val="1E4934"/>
      </a:dk1>
      <a:lt1>
        <a:srgbClr val="F4F7E6"/>
      </a:lt1>
      <a:dk2>
        <a:srgbClr val="2C7EA2"/>
      </a:dk2>
      <a:lt2>
        <a:srgbClr val="FCFDF7"/>
      </a:lt2>
      <a:accent1>
        <a:srgbClr val="8DCC3F"/>
      </a:accent1>
      <a:accent2>
        <a:srgbClr val="45A83B"/>
      </a:accent2>
      <a:accent3>
        <a:srgbClr val="57C2EE"/>
      </a:accent3>
      <a:accent4>
        <a:srgbClr val="2E94D3"/>
      </a:accent4>
      <a:accent5>
        <a:srgbClr val="DCE78A"/>
      </a:accent5>
      <a:accent6>
        <a:srgbClr val="0F7D57"/>
      </a:accent6>
      <a:hlink>
        <a:srgbClr val="2B9FD6"/>
      </a:hlink>
      <a:folHlink>
        <a:srgbClr val="6E9C35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87_T_PGO_Mountain-River.potx" id="{1205DB38-7EF7-4462-876C-F622F5D8744A}" vid="{5E57D1A0-082A-4C1C-88D6-3710948FA82D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87_T_PGO_Mountain-River.potx" id="{1205DB38-7EF7-4462-876C-F622F5D8744A}" vid="{FBB9111D-5A63-4A4D-90E4-59A675E846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374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 River</dc:title>
  <dc:creator>PresentationGO.com</dc:creator>
  <dc:description>© Copyright PresentationGO.com</dc:description>
  <cp:lastModifiedBy>Christophe Barroche</cp:lastModifiedBy>
  <cp:revision>14</cp:revision>
  <dcterms:created xsi:type="dcterms:W3CDTF">2026-02-23T17:00:15Z</dcterms:created>
  <dcterms:modified xsi:type="dcterms:W3CDTF">2026-07-09T21:43:37Z</dcterms:modified>
  <cp:category>Templates</cp:category>
</cp:coreProperties>
</file>