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102" d="100"/>
          <a:sy n="102" d="100"/>
        </p:scale>
        <p:origin x="76" y="1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948743"/>
            <a:ext cx="5134337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25187"/>
            <a:ext cx="5134337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0"/>
            <a:ext cx="493234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053350"/>
            <a:ext cx="4932342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 l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2764" y="0"/>
            <a:ext cx="4564685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82764" y="3053350"/>
            <a:ext cx="4564685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0"/>
            <a:ext cx="610138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053350"/>
            <a:ext cx="6101385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16111" y="272167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34956" y="17888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934956" y="201620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934956" y="224353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/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/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9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9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9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E9FCDD6-2996-3212-6A4C-AF5234D36A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D8D448-4C00-4F83-BA92-FE4691A9C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Palette &amp; Font</a:t>
            </a:r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Human AI Connection">
      <a:dk1>
        <a:srgbClr val="1B1A4F"/>
      </a:dk1>
      <a:lt1>
        <a:srgbClr val="F7F3FF"/>
      </a:lt1>
      <a:dk2>
        <a:srgbClr val="31257A"/>
      </a:dk2>
      <a:lt2>
        <a:srgbClr val="FBF8FF"/>
      </a:lt2>
      <a:accent1>
        <a:srgbClr val="6D62FF"/>
      </a:accent1>
      <a:accent2>
        <a:srgbClr val="2ACBFF"/>
      </a:accent2>
      <a:accent3>
        <a:srgbClr val="A76DFF"/>
      </a:accent3>
      <a:accent4>
        <a:srgbClr val="F098E8"/>
      </a:accent4>
      <a:accent5>
        <a:srgbClr val="3558D9"/>
      </a:accent5>
      <a:accent6>
        <a:srgbClr val="C9D5FF"/>
      </a:accent6>
      <a:hlink>
        <a:srgbClr val="2AA8FF"/>
      </a:hlink>
      <a:folHlink>
        <a:srgbClr val="8B5CE6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83_T_PGO_Human-AI-Connection.pptx" id="{A27F8BFA-0032-4839-AA5E-68F25CAF658C}" vid="{1A401DBD-2109-4527-963D-6C71548D1A7E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83_T_PGO_Human-AI-Connection.pptx" id="{A27F8BFA-0032-4839-AA5E-68F25CAF658C}" vid="{7E8E182D-EF42-4E42-85D4-2E105B5EC5D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374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AI Connection</dc:title>
  <dc:creator>PresentationGO.com</dc:creator>
  <dc:description>© Copyright PresentationGO.com</dc:description>
  <cp:lastModifiedBy>Christophe Barroche</cp:lastModifiedBy>
  <cp:revision>16</cp:revision>
  <dcterms:created xsi:type="dcterms:W3CDTF">2026-02-23T17:00:15Z</dcterms:created>
  <dcterms:modified xsi:type="dcterms:W3CDTF">2026-06-25T22:56:02Z</dcterms:modified>
  <cp:category>Templates</cp:category>
</cp:coreProperties>
</file>