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51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AB87F"/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5041" autoAdjust="0"/>
    <p:restoredTop sz="94718" autoAdjust="0"/>
  </p:normalViewPr>
  <p:slideViewPr>
    <p:cSldViewPr snapToGrid="0">
      <p:cViewPr varScale="1">
        <p:scale>
          <a:sx n="131" d="100"/>
          <a:sy n="131" d="100"/>
        </p:scale>
        <p:origin x="1315" y="10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79533E-BAA2-A084-4BC6-A0B8B28D34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419457"/>
            <a:ext cx="7772399" cy="2387600"/>
          </a:xfrm>
        </p:spPr>
        <p:txBody>
          <a:bodyPr anchor="b">
            <a:normAutofit/>
          </a:bodyPr>
          <a:lstStyle>
            <a:lvl1pPr algn="l">
              <a:defRPr sz="6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418C5D0-1516-42E7-03D9-5AB400D474D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0" y="2899132"/>
            <a:ext cx="7772399" cy="1655762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accent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8D2FD4-49E5-321F-8E17-A3156CC460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r>
              <a:rPr lang="en-US"/>
              <a:t>Date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EFBD80-0B26-ECFF-33C3-907F19855F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endParaRPr lang="en-US">
              <a:solidFill>
                <a:schemeClr val="accent5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F99941-312A-27AB-5C55-7A6FB1D190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fld id="{0D6B0717-3879-4F5B-AECB-285F04B8123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50525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35030-E965-90C3-D934-67909D1F9A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AF8FAB-550F-F1ED-D21F-86DC702E85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46385" y="1825625"/>
            <a:ext cx="9007413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8018E3-F36F-020F-2D09-B464D846A8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r>
              <a:rPr lang="en-US"/>
              <a:t>Date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8686FF-5BCE-BBE2-1AD5-EA89BB57F0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7BBE33-CD13-4E89-54F4-3C5B1552E4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fld id="{0D6B0717-3879-4F5B-AECB-285F04B8123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46684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35030-E965-90C3-D934-67909D1F9A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AF8FAB-550F-F1ED-D21F-86DC702E85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05012"/>
            <a:ext cx="8610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8018E3-F36F-020F-2D09-B464D846A8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r>
              <a:rPr lang="en-US"/>
              <a:t>Date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8686FF-5BCE-BBE2-1AD5-EA89BB57F0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endParaRPr lang="en-US">
              <a:solidFill>
                <a:schemeClr val="accent5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7BBE33-CD13-4E89-54F4-3C5B1552E4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fld id="{0D6B0717-3879-4F5B-AECB-285F04B8123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6148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613A4F-7B31-22C4-194B-BC0AF400DF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32250" y="328808"/>
            <a:ext cx="7321550" cy="2852737"/>
          </a:xfrm>
        </p:spPr>
        <p:txBody>
          <a:bodyPr anchor="b"/>
          <a:lstStyle>
            <a:lvl1pPr algn="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8C7ABF-5FCD-8E3A-33CC-221AC725A8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032250" y="3208533"/>
            <a:ext cx="7321550" cy="1500187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accent5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CF6396-4E82-590E-F519-2A68DFF80B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r>
              <a:rPr lang="en-US"/>
              <a:t>Date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E9FF9D-0ADF-3449-6A3F-5829CD2AE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endParaRPr lang="en-US">
              <a:solidFill>
                <a:schemeClr val="accent5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8A94CD-81CE-FEF5-ACE2-FC6388095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fld id="{0D6B0717-3879-4F5B-AECB-285F04B8123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90112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613A4F-7B31-22C4-194B-BC0AF400DF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328808"/>
            <a:ext cx="6259063" cy="2852737"/>
          </a:xfrm>
        </p:spPr>
        <p:txBody>
          <a:bodyPr anchor="b"/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8C7ABF-5FCD-8E3A-33CC-221AC725A8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3208533"/>
            <a:ext cx="6259063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CF6396-4E82-590E-F519-2A68DFF80B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r>
              <a:rPr lang="en-US"/>
              <a:t>Date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E9FF9D-0ADF-3449-6A3F-5829CD2AE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8A94CD-81CE-FEF5-ACE2-FC6388095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fld id="{0D6B0717-3879-4F5B-AECB-285F04B8123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17394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613A4F-7B31-22C4-194B-BC0AF400DF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4090" y="316367"/>
            <a:ext cx="6223359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8C7ABF-5FCD-8E3A-33CC-221AC725A8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24090" y="3196092"/>
            <a:ext cx="6223359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accent5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CF6396-4E82-590E-F519-2A68DFF80B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r>
              <a:rPr lang="en-US"/>
              <a:t>Date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E9FF9D-0ADF-3449-6A3F-5829CD2AE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endParaRPr lang="en-US">
              <a:solidFill>
                <a:schemeClr val="accent5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8A94CD-81CE-FEF5-ACE2-FC6388095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fld id="{0D6B0717-3879-4F5B-AECB-285F04B812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Picture Placeholder 15">
            <a:extLst>
              <a:ext uri="{FF2B5EF4-FFF2-40B4-BE49-F238E27FC236}">
                <a16:creationId xmlns:a16="http://schemas.microsoft.com/office/drawing/2014/main" id="{A1249C02-5D48-067C-8A9B-D483E29BD58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247900" y="316367"/>
            <a:ext cx="1333500" cy="1333500"/>
          </a:xfrm>
          <a:prstGeom prst="ellipse">
            <a:avLst/>
          </a:prstGeo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8" name="Text Placeholder 17">
            <a:extLst>
              <a:ext uri="{FF2B5EF4-FFF2-40B4-BE49-F238E27FC236}">
                <a16:creationId xmlns:a16="http://schemas.microsoft.com/office/drawing/2014/main" id="{357E44BC-A915-54AE-0321-04662CFD4B7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66745" y="1833071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9" name="Text Placeholder 17">
            <a:extLst>
              <a:ext uri="{FF2B5EF4-FFF2-40B4-BE49-F238E27FC236}">
                <a16:creationId xmlns:a16="http://schemas.microsoft.com/office/drawing/2014/main" id="{B337BC55-A30B-3FB7-C349-56393CEFD7C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066745" y="2060404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0" name="Text Placeholder 17">
            <a:extLst>
              <a:ext uri="{FF2B5EF4-FFF2-40B4-BE49-F238E27FC236}">
                <a16:creationId xmlns:a16="http://schemas.microsoft.com/office/drawing/2014/main" id="{B1B6E842-B693-0A51-AE46-CA4B0F4F859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066745" y="2287737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</p:spTree>
    <p:extLst>
      <p:ext uri="{BB962C8B-B14F-4D97-AF65-F5344CB8AC3E}">
        <p14:creationId xmlns:p14="http://schemas.microsoft.com/office/powerpoint/2010/main" val="32312222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359605-E170-3534-3EC1-6EC7A63748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AF1826E-3A04-2FE2-E632-0F76FB5452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r>
              <a:rPr lang="en-US"/>
              <a:t>Date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877B26C-CA4A-751A-B0FF-12C9CEBEC5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3A4E350-6A78-A9C4-9175-A73CCE2C45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fld id="{0D6B0717-3879-4F5B-AECB-285F04B8123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45058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359605-E170-3534-3EC1-6EC7A63748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AF1826E-3A04-2FE2-E632-0F76FB5452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Date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877B26C-CA4A-751A-B0FF-12C9CEBEC5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3A4E350-6A78-A9C4-9175-A73CCE2C45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B0717-3879-4F5B-AECB-285F04B8123E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D07B59C-535B-590A-0E38-02BD96D01EED}"/>
              </a:ext>
            </a:extLst>
          </p:cNvPr>
          <p:cNvSpPr txBox="1"/>
          <p:nvPr userDrawn="1"/>
        </p:nvSpPr>
        <p:spPr>
          <a:xfrm>
            <a:off x="4609078" y="4033186"/>
            <a:ext cx="2571538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tx1"/>
                </a:solidFill>
                <a:effectLst/>
              </a:rPr>
              <a:t>Aa</a:t>
            </a:r>
          </a:p>
        </p:txBody>
      </p:sp>
      <p:sp>
        <p:nvSpPr>
          <p:cNvPr id="7" name="Text Placeholder 7">
            <a:extLst>
              <a:ext uri="{FF2B5EF4-FFF2-40B4-BE49-F238E27FC236}">
                <a16:creationId xmlns:a16="http://schemas.microsoft.com/office/drawing/2014/main" id="{B31D1A62-F3B5-A81A-0DDC-26A9BD983DD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tx1"/>
                </a:solidFill>
                <a:effectLst/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CE61DC0-E6AB-2408-DF49-F1DB3497C6BD}"/>
              </a:ext>
            </a:extLst>
          </p:cNvPr>
          <p:cNvSpPr/>
          <p:nvPr userDrawn="1"/>
        </p:nvSpPr>
        <p:spPr>
          <a:xfrm>
            <a:off x="838199" y="1830763"/>
            <a:ext cx="894312" cy="1741127"/>
          </a:xfrm>
          <a:prstGeom prst="rect">
            <a:avLst/>
          </a:prstGeom>
          <a:solidFill>
            <a:schemeClr val="bg1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52AFDAD-F975-58AA-68A1-3F7069C03C12}"/>
              </a:ext>
            </a:extLst>
          </p:cNvPr>
          <p:cNvSpPr/>
          <p:nvPr userDrawn="1"/>
        </p:nvSpPr>
        <p:spPr>
          <a:xfrm>
            <a:off x="838199" y="1830763"/>
            <a:ext cx="894312" cy="1551307"/>
          </a:xfrm>
          <a:prstGeom prst="rect">
            <a:avLst/>
          </a:prstGeom>
          <a:solidFill>
            <a:schemeClr val="bg1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DFEE04F-6905-F29E-859C-B000EF57EC76}"/>
              </a:ext>
            </a:extLst>
          </p:cNvPr>
          <p:cNvSpPr/>
          <p:nvPr userDrawn="1"/>
        </p:nvSpPr>
        <p:spPr>
          <a:xfrm>
            <a:off x="838199" y="1830763"/>
            <a:ext cx="894312" cy="136148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E02F16F-7AC0-A348-1E64-25F2CE3B3FE5}"/>
              </a:ext>
            </a:extLst>
          </p:cNvPr>
          <p:cNvSpPr/>
          <p:nvPr userDrawn="1"/>
        </p:nvSpPr>
        <p:spPr>
          <a:xfrm>
            <a:off x="838199" y="1830763"/>
            <a:ext cx="894312" cy="117166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0BEB6A1-3360-D754-2C69-ED4894FFEE3B}"/>
              </a:ext>
            </a:extLst>
          </p:cNvPr>
          <p:cNvSpPr/>
          <p:nvPr userDrawn="1"/>
        </p:nvSpPr>
        <p:spPr>
          <a:xfrm>
            <a:off x="838199" y="1830763"/>
            <a:ext cx="894312" cy="981846"/>
          </a:xfrm>
          <a:prstGeom prst="rect">
            <a:avLst/>
          </a:prstGeom>
          <a:solidFill>
            <a:schemeClr val="bg1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7BF1332-E482-D9B9-26AA-CEF27C732BC4}"/>
              </a:ext>
            </a:extLst>
          </p:cNvPr>
          <p:cNvSpPr/>
          <p:nvPr userDrawn="1"/>
        </p:nvSpPr>
        <p:spPr>
          <a:xfrm>
            <a:off x="838200" y="1830763"/>
            <a:ext cx="894312" cy="7882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8556464-2992-2A09-A0A0-3BE3B84D7097}"/>
              </a:ext>
            </a:extLst>
          </p:cNvPr>
          <p:cNvSpPr/>
          <p:nvPr userDrawn="1"/>
        </p:nvSpPr>
        <p:spPr>
          <a:xfrm>
            <a:off x="1907231" y="1830763"/>
            <a:ext cx="894312" cy="1741127"/>
          </a:xfrm>
          <a:prstGeom prst="rect">
            <a:avLst/>
          </a:prstGeom>
          <a:solidFill>
            <a:schemeClr val="tx1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7D3DC55-52F5-448A-8988-996EA5397CF2}"/>
              </a:ext>
            </a:extLst>
          </p:cNvPr>
          <p:cNvSpPr/>
          <p:nvPr userDrawn="1"/>
        </p:nvSpPr>
        <p:spPr>
          <a:xfrm>
            <a:off x="1907231" y="1830763"/>
            <a:ext cx="894312" cy="1551307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0991CBD-E2A7-E8E3-B871-EC97ED2BA35A}"/>
              </a:ext>
            </a:extLst>
          </p:cNvPr>
          <p:cNvSpPr/>
          <p:nvPr userDrawn="1"/>
        </p:nvSpPr>
        <p:spPr>
          <a:xfrm>
            <a:off x="1907231" y="1830763"/>
            <a:ext cx="894312" cy="136148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22892CAB-A955-39C9-D843-0591456BCAFD}"/>
              </a:ext>
            </a:extLst>
          </p:cNvPr>
          <p:cNvSpPr/>
          <p:nvPr userDrawn="1"/>
        </p:nvSpPr>
        <p:spPr>
          <a:xfrm>
            <a:off x="1907231" y="1830763"/>
            <a:ext cx="894312" cy="1171666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3EE7148-9436-93D5-BE12-9B5C3B22C7B2}"/>
              </a:ext>
            </a:extLst>
          </p:cNvPr>
          <p:cNvSpPr/>
          <p:nvPr userDrawn="1"/>
        </p:nvSpPr>
        <p:spPr>
          <a:xfrm>
            <a:off x="1907231" y="1830763"/>
            <a:ext cx="894312" cy="981846"/>
          </a:xfrm>
          <a:prstGeom prst="rect">
            <a:avLst/>
          </a:prstGeom>
          <a:solidFill>
            <a:schemeClr val="tx1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B170E15-BA65-424B-D665-8E8FD3BCD779}"/>
              </a:ext>
            </a:extLst>
          </p:cNvPr>
          <p:cNvSpPr/>
          <p:nvPr userDrawn="1"/>
        </p:nvSpPr>
        <p:spPr>
          <a:xfrm>
            <a:off x="1907232" y="1830763"/>
            <a:ext cx="894312" cy="78825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C9631B4-F2B1-4199-9BAD-AC5064E6FD9F}"/>
              </a:ext>
            </a:extLst>
          </p:cNvPr>
          <p:cNvSpPr/>
          <p:nvPr userDrawn="1"/>
        </p:nvSpPr>
        <p:spPr>
          <a:xfrm>
            <a:off x="2976263" y="1830763"/>
            <a:ext cx="894312" cy="1741127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EE9E0E83-913A-BE96-C333-959CB92E3F48}"/>
              </a:ext>
            </a:extLst>
          </p:cNvPr>
          <p:cNvSpPr/>
          <p:nvPr userDrawn="1"/>
        </p:nvSpPr>
        <p:spPr>
          <a:xfrm>
            <a:off x="2976263" y="1830763"/>
            <a:ext cx="894312" cy="1551307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52D8CD22-5745-3519-70C4-1D513082B636}"/>
              </a:ext>
            </a:extLst>
          </p:cNvPr>
          <p:cNvSpPr/>
          <p:nvPr userDrawn="1"/>
        </p:nvSpPr>
        <p:spPr>
          <a:xfrm>
            <a:off x="2976263" y="1830763"/>
            <a:ext cx="894312" cy="136148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66D925D1-8B4E-8DE3-75D3-1CD5D8679981}"/>
              </a:ext>
            </a:extLst>
          </p:cNvPr>
          <p:cNvSpPr/>
          <p:nvPr userDrawn="1"/>
        </p:nvSpPr>
        <p:spPr>
          <a:xfrm>
            <a:off x="2976263" y="1830763"/>
            <a:ext cx="894312" cy="117166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8FA98167-21BE-9E59-FA3C-C393EE8CA017}"/>
              </a:ext>
            </a:extLst>
          </p:cNvPr>
          <p:cNvSpPr/>
          <p:nvPr userDrawn="1"/>
        </p:nvSpPr>
        <p:spPr>
          <a:xfrm>
            <a:off x="2976263" y="1830763"/>
            <a:ext cx="894312" cy="98184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11E38BC-02D8-35E6-B8F8-8EB2BF69B8B2}"/>
              </a:ext>
            </a:extLst>
          </p:cNvPr>
          <p:cNvSpPr/>
          <p:nvPr userDrawn="1"/>
        </p:nvSpPr>
        <p:spPr>
          <a:xfrm>
            <a:off x="2976264" y="1830763"/>
            <a:ext cx="894312" cy="78825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F9FD5681-6AF6-457A-C2B5-DDDFB8B4F59A}"/>
              </a:ext>
            </a:extLst>
          </p:cNvPr>
          <p:cNvSpPr/>
          <p:nvPr userDrawn="1"/>
        </p:nvSpPr>
        <p:spPr>
          <a:xfrm>
            <a:off x="4045295" y="1830763"/>
            <a:ext cx="894312" cy="1741127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2B0ED796-C94A-00BC-94BA-6DFFB004D34B}"/>
              </a:ext>
            </a:extLst>
          </p:cNvPr>
          <p:cNvSpPr/>
          <p:nvPr userDrawn="1"/>
        </p:nvSpPr>
        <p:spPr>
          <a:xfrm>
            <a:off x="4045295" y="1830763"/>
            <a:ext cx="894312" cy="1551307"/>
          </a:xfrm>
          <a:prstGeom prst="rect">
            <a:avLst/>
          </a:prstGeom>
          <a:solidFill>
            <a:schemeClr val="tx2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4C86BBA2-2F84-08E8-4FF7-73E01E130112}"/>
              </a:ext>
            </a:extLst>
          </p:cNvPr>
          <p:cNvSpPr/>
          <p:nvPr userDrawn="1"/>
        </p:nvSpPr>
        <p:spPr>
          <a:xfrm>
            <a:off x="4045295" y="1830763"/>
            <a:ext cx="894312" cy="1361486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4F99DF04-FBF6-B3B8-83B3-8487E442A318}"/>
              </a:ext>
            </a:extLst>
          </p:cNvPr>
          <p:cNvSpPr/>
          <p:nvPr userDrawn="1"/>
        </p:nvSpPr>
        <p:spPr>
          <a:xfrm>
            <a:off x="4045295" y="1830763"/>
            <a:ext cx="894312" cy="1171666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8087E87D-89F2-C093-204C-F87DCFA9DD81}"/>
              </a:ext>
            </a:extLst>
          </p:cNvPr>
          <p:cNvSpPr/>
          <p:nvPr userDrawn="1"/>
        </p:nvSpPr>
        <p:spPr>
          <a:xfrm>
            <a:off x="4045295" y="1830763"/>
            <a:ext cx="894312" cy="981846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934B7C8D-193A-21AD-1122-2A61D6DDCD81}"/>
              </a:ext>
            </a:extLst>
          </p:cNvPr>
          <p:cNvSpPr/>
          <p:nvPr userDrawn="1"/>
        </p:nvSpPr>
        <p:spPr>
          <a:xfrm>
            <a:off x="4045296" y="1830763"/>
            <a:ext cx="894312" cy="78825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F849DFD6-CDA2-90EF-4A31-FC7D0225A7A1}"/>
              </a:ext>
            </a:extLst>
          </p:cNvPr>
          <p:cNvSpPr/>
          <p:nvPr userDrawn="1"/>
        </p:nvSpPr>
        <p:spPr>
          <a:xfrm>
            <a:off x="5114327" y="1830763"/>
            <a:ext cx="894312" cy="174112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4191C202-6E4D-0EAE-F999-5BF41048EDC7}"/>
              </a:ext>
            </a:extLst>
          </p:cNvPr>
          <p:cNvSpPr/>
          <p:nvPr userDrawn="1"/>
        </p:nvSpPr>
        <p:spPr>
          <a:xfrm>
            <a:off x="5114327" y="1830763"/>
            <a:ext cx="894312" cy="155130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AB73A4EE-A107-0F88-5ED0-1245A071C11B}"/>
              </a:ext>
            </a:extLst>
          </p:cNvPr>
          <p:cNvSpPr/>
          <p:nvPr userDrawn="1"/>
        </p:nvSpPr>
        <p:spPr>
          <a:xfrm>
            <a:off x="5114327" y="1830763"/>
            <a:ext cx="894312" cy="13614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2139EB0F-E106-4659-840F-106F9AB27847}"/>
              </a:ext>
            </a:extLst>
          </p:cNvPr>
          <p:cNvSpPr/>
          <p:nvPr userDrawn="1"/>
        </p:nvSpPr>
        <p:spPr>
          <a:xfrm>
            <a:off x="5114327" y="1830763"/>
            <a:ext cx="894312" cy="117166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ABD56800-5F9C-B8CE-836F-563BB5CAC5C7}"/>
              </a:ext>
            </a:extLst>
          </p:cNvPr>
          <p:cNvSpPr/>
          <p:nvPr userDrawn="1"/>
        </p:nvSpPr>
        <p:spPr>
          <a:xfrm>
            <a:off x="5114327" y="1830763"/>
            <a:ext cx="894312" cy="98184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E0E84BAD-9528-EB1F-C119-7C893E8E5DEF}"/>
              </a:ext>
            </a:extLst>
          </p:cNvPr>
          <p:cNvSpPr/>
          <p:nvPr userDrawn="1"/>
        </p:nvSpPr>
        <p:spPr>
          <a:xfrm>
            <a:off x="5114328" y="1830763"/>
            <a:ext cx="894312" cy="7882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5D201FA3-184F-1191-1F93-9E08106804A1}"/>
              </a:ext>
            </a:extLst>
          </p:cNvPr>
          <p:cNvSpPr/>
          <p:nvPr userDrawn="1"/>
        </p:nvSpPr>
        <p:spPr>
          <a:xfrm>
            <a:off x="6183359" y="1830763"/>
            <a:ext cx="894312" cy="1741127"/>
          </a:xfrm>
          <a:prstGeom prst="rect">
            <a:avLst/>
          </a:prstGeom>
          <a:solidFill>
            <a:schemeClr val="accent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DB2E9F14-57CC-1FBB-31C6-9C46FA416793}"/>
              </a:ext>
            </a:extLst>
          </p:cNvPr>
          <p:cNvSpPr/>
          <p:nvPr userDrawn="1"/>
        </p:nvSpPr>
        <p:spPr>
          <a:xfrm>
            <a:off x="6183359" y="1830763"/>
            <a:ext cx="894312" cy="1551307"/>
          </a:xfrm>
          <a:prstGeom prst="rect">
            <a:avLst/>
          </a:prstGeom>
          <a:solidFill>
            <a:schemeClr val="accent2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52B495EB-054F-DB2D-9EF9-FBAE9FBF7B00}"/>
              </a:ext>
            </a:extLst>
          </p:cNvPr>
          <p:cNvSpPr/>
          <p:nvPr userDrawn="1"/>
        </p:nvSpPr>
        <p:spPr>
          <a:xfrm>
            <a:off x="6183359" y="1830763"/>
            <a:ext cx="894312" cy="1361486"/>
          </a:xfrm>
          <a:prstGeom prst="rect">
            <a:avLst/>
          </a:prstGeom>
          <a:solidFill>
            <a:schemeClr val="accent2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0943A4EA-0634-5CFB-49C2-8790E15A01BC}"/>
              </a:ext>
            </a:extLst>
          </p:cNvPr>
          <p:cNvSpPr/>
          <p:nvPr userDrawn="1"/>
        </p:nvSpPr>
        <p:spPr>
          <a:xfrm>
            <a:off x="6183359" y="1830763"/>
            <a:ext cx="894312" cy="1171666"/>
          </a:xfrm>
          <a:prstGeom prst="rect">
            <a:avLst/>
          </a:prstGeom>
          <a:solidFill>
            <a:schemeClr val="accent2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A7886E65-A812-CAA2-B07A-D3D24484AB6E}"/>
              </a:ext>
            </a:extLst>
          </p:cNvPr>
          <p:cNvSpPr/>
          <p:nvPr userDrawn="1"/>
        </p:nvSpPr>
        <p:spPr>
          <a:xfrm>
            <a:off x="6183359" y="1830763"/>
            <a:ext cx="894312" cy="981846"/>
          </a:xfrm>
          <a:prstGeom prst="rect">
            <a:avLst/>
          </a:prstGeom>
          <a:solidFill>
            <a:schemeClr val="accent2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D55C8B8E-2773-9432-9F65-18AE4DF4B062}"/>
              </a:ext>
            </a:extLst>
          </p:cNvPr>
          <p:cNvSpPr/>
          <p:nvPr userDrawn="1"/>
        </p:nvSpPr>
        <p:spPr>
          <a:xfrm>
            <a:off x="6183360" y="1830763"/>
            <a:ext cx="894312" cy="78825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F30ABF88-993A-5434-C2EB-90E1CC28E867}"/>
              </a:ext>
            </a:extLst>
          </p:cNvPr>
          <p:cNvSpPr/>
          <p:nvPr userDrawn="1"/>
        </p:nvSpPr>
        <p:spPr>
          <a:xfrm>
            <a:off x="7252391" y="1830763"/>
            <a:ext cx="894312" cy="1741127"/>
          </a:xfrm>
          <a:prstGeom prst="rect">
            <a:avLst/>
          </a:prstGeom>
          <a:solidFill>
            <a:schemeClr val="accent3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E691E5F5-2042-8164-D4C1-9D2E05F7BE02}"/>
              </a:ext>
            </a:extLst>
          </p:cNvPr>
          <p:cNvSpPr/>
          <p:nvPr userDrawn="1"/>
        </p:nvSpPr>
        <p:spPr>
          <a:xfrm>
            <a:off x="7252391" y="1830763"/>
            <a:ext cx="894312" cy="1551307"/>
          </a:xfrm>
          <a:prstGeom prst="rect">
            <a:avLst/>
          </a:prstGeom>
          <a:solidFill>
            <a:schemeClr val="accent3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B81F8BB7-64C0-22A6-A619-4440CD71761C}"/>
              </a:ext>
            </a:extLst>
          </p:cNvPr>
          <p:cNvSpPr/>
          <p:nvPr userDrawn="1"/>
        </p:nvSpPr>
        <p:spPr>
          <a:xfrm>
            <a:off x="7252391" y="1830763"/>
            <a:ext cx="894312" cy="1361486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4BF5A793-DF40-B9C5-A655-4B14833E0ED5}"/>
              </a:ext>
            </a:extLst>
          </p:cNvPr>
          <p:cNvSpPr/>
          <p:nvPr userDrawn="1"/>
        </p:nvSpPr>
        <p:spPr>
          <a:xfrm>
            <a:off x="7252391" y="1830763"/>
            <a:ext cx="894312" cy="117166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A80BFAFD-CEE0-C5E3-92C1-9402D58BF5D0}"/>
              </a:ext>
            </a:extLst>
          </p:cNvPr>
          <p:cNvSpPr/>
          <p:nvPr userDrawn="1"/>
        </p:nvSpPr>
        <p:spPr>
          <a:xfrm>
            <a:off x="7252391" y="1830763"/>
            <a:ext cx="894312" cy="981846"/>
          </a:xfrm>
          <a:prstGeom prst="rect">
            <a:avLst/>
          </a:prstGeom>
          <a:solidFill>
            <a:schemeClr val="accent3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CFDB6431-BC70-FF6B-4970-E14C369DB49A}"/>
              </a:ext>
            </a:extLst>
          </p:cNvPr>
          <p:cNvSpPr/>
          <p:nvPr userDrawn="1"/>
        </p:nvSpPr>
        <p:spPr>
          <a:xfrm>
            <a:off x="7252392" y="1830763"/>
            <a:ext cx="894312" cy="78825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31AA3800-C420-035A-6770-60A6F80CD301}"/>
              </a:ext>
            </a:extLst>
          </p:cNvPr>
          <p:cNvSpPr/>
          <p:nvPr userDrawn="1"/>
        </p:nvSpPr>
        <p:spPr>
          <a:xfrm>
            <a:off x="8321423" y="1830763"/>
            <a:ext cx="894312" cy="1741127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E601A024-1E92-E5F1-B625-32EAE91ED227}"/>
              </a:ext>
            </a:extLst>
          </p:cNvPr>
          <p:cNvSpPr/>
          <p:nvPr userDrawn="1"/>
        </p:nvSpPr>
        <p:spPr>
          <a:xfrm>
            <a:off x="8321423" y="1830763"/>
            <a:ext cx="894312" cy="1551307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987A805C-596A-F2F5-96BF-458713571EFF}"/>
              </a:ext>
            </a:extLst>
          </p:cNvPr>
          <p:cNvSpPr/>
          <p:nvPr userDrawn="1"/>
        </p:nvSpPr>
        <p:spPr>
          <a:xfrm>
            <a:off x="8321423" y="1830763"/>
            <a:ext cx="894312" cy="136148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69CB1D23-B2F1-1C53-8ABB-4E607247313B}"/>
              </a:ext>
            </a:extLst>
          </p:cNvPr>
          <p:cNvSpPr/>
          <p:nvPr userDrawn="1"/>
        </p:nvSpPr>
        <p:spPr>
          <a:xfrm>
            <a:off x="8321423" y="1830763"/>
            <a:ext cx="894312" cy="11716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A4427F7C-D227-AD3E-3967-AB44E39A8456}"/>
              </a:ext>
            </a:extLst>
          </p:cNvPr>
          <p:cNvSpPr/>
          <p:nvPr userDrawn="1"/>
        </p:nvSpPr>
        <p:spPr>
          <a:xfrm>
            <a:off x="8321423" y="1830763"/>
            <a:ext cx="894312" cy="98184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02FC6CB9-0025-E861-7C71-0DA004B85AF8}"/>
              </a:ext>
            </a:extLst>
          </p:cNvPr>
          <p:cNvSpPr/>
          <p:nvPr userDrawn="1"/>
        </p:nvSpPr>
        <p:spPr>
          <a:xfrm>
            <a:off x="8321424" y="1830763"/>
            <a:ext cx="894312" cy="78825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971C1019-1986-A03B-CE28-8575F78D764F}"/>
              </a:ext>
            </a:extLst>
          </p:cNvPr>
          <p:cNvSpPr/>
          <p:nvPr userDrawn="1"/>
        </p:nvSpPr>
        <p:spPr>
          <a:xfrm>
            <a:off x="9390455" y="1830763"/>
            <a:ext cx="894312" cy="1741127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2AF62BDF-B1CA-5C6D-8FBB-5150B38C724C}"/>
              </a:ext>
            </a:extLst>
          </p:cNvPr>
          <p:cNvSpPr/>
          <p:nvPr userDrawn="1"/>
        </p:nvSpPr>
        <p:spPr>
          <a:xfrm>
            <a:off x="9390455" y="1830763"/>
            <a:ext cx="894312" cy="1551307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D06906DF-52AA-14A0-F9E3-86451EC145B3}"/>
              </a:ext>
            </a:extLst>
          </p:cNvPr>
          <p:cNvSpPr/>
          <p:nvPr userDrawn="1"/>
        </p:nvSpPr>
        <p:spPr>
          <a:xfrm>
            <a:off x="9390455" y="1830763"/>
            <a:ext cx="894312" cy="136148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48AA78F2-DAC8-F1DC-C86E-A0B758D75DEB}"/>
              </a:ext>
            </a:extLst>
          </p:cNvPr>
          <p:cNvSpPr/>
          <p:nvPr userDrawn="1"/>
        </p:nvSpPr>
        <p:spPr>
          <a:xfrm>
            <a:off x="9390455" y="1830763"/>
            <a:ext cx="894312" cy="117166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CC863162-74A0-00EB-02AA-5654FD08ECB8}"/>
              </a:ext>
            </a:extLst>
          </p:cNvPr>
          <p:cNvSpPr/>
          <p:nvPr userDrawn="1"/>
        </p:nvSpPr>
        <p:spPr>
          <a:xfrm>
            <a:off x="9390455" y="1830763"/>
            <a:ext cx="894312" cy="98184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F13BB829-3479-8564-3791-D4D96E251B0A}"/>
              </a:ext>
            </a:extLst>
          </p:cNvPr>
          <p:cNvSpPr/>
          <p:nvPr userDrawn="1"/>
        </p:nvSpPr>
        <p:spPr>
          <a:xfrm>
            <a:off x="9390456" y="1830763"/>
            <a:ext cx="894312" cy="78825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4D886CE7-7312-0DAA-DBC4-15B0C1D2D28A}"/>
              </a:ext>
            </a:extLst>
          </p:cNvPr>
          <p:cNvSpPr/>
          <p:nvPr userDrawn="1"/>
        </p:nvSpPr>
        <p:spPr>
          <a:xfrm>
            <a:off x="10459488" y="1830763"/>
            <a:ext cx="894312" cy="174112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8E1A8BC7-27B9-8E3E-1035-34994FED4E36}"/>
              </a:ext>
            </a:extLst>
          </p:cNvPr>
          <p:cNvSpPr/>
          <p:nvPr userDrawn="1"/>
        </p:nvSpPr>
        <p:spPr>
          <a:xfrm>
            <a:off x="10459488" y="1830763"/>
            <a:ext cx="894312" cy="155130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0D8205D7-ED3C-794F-10B0-8A045DF1C23E}"/>
              </a:ext>
            </a:extLst>
          </p:cNvPr>
          <p:cNvSpPr/>
          <p:nvPr userDrawn="1"/>
        </p:nvSpPr>
        <p:spPr>
          <a:xfrm>
            <a:off x="10459488" y="1830763"/>
            <a:ext cx="894312" cy="13614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1BAAA3AA-8C4D-E2B7-B70A-5833152D0F05}"/>
              </a:ext>
            </a:extLst>
          </p:cNvPr>
          <p:cNvSpPr/>
          <p:nvPr userDrawn="1"/>
        </p:nvSpPr>
        <p:spPr>
          <a:xfrm>
            <a:off x="10459488" y="1830763"/>
            <a:ext cx="894312" cy="117166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18114157-A89B-A724-EE52-D296240761C9}"/>
              </a:ext>
            </a:extLst>
          </p:cNvPr>
          <p:cNvSpPr/>
          <p:nvPr userDrawn="1"/>
        </p:nvSpPr>
        <p:spPr>
          <a:xfrm>
            <a:off x="10459488" y="1830763"/>
            <a:ext cx="894312" cy="98184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5D2B3622-3660-5B88-FDF8-87C8AF671622}"/>
              </a:ext>
            </a:extLst>
          </p:cNvPr>
          <p:cNvSpPr/>
          <p:nvPr userDrawn="1"/>
        </p:nvSpPr>
        <p:spPr>
          <a:xfrm>
            <a:off x="10459487" y="1830763"/>
            <a:ext cx="894312" cy="78825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0" name="Text Placeholder 69">
            <a:extLst>
              <a:ext uri="{FF2B5EF4-FFF2-40B4-BE49-F238E27FC236}">
                <a16:creationId xmlns:a16="http://schemas.microsoft.com/office/drawing/2014/main" id="{3B5E08BD-C6CD-4C99-4E24-74CEE1AEADA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38198" y="4045392"/>
            <a:ext cx="10515599" cy="117748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buNone/>
              <a:defRPr lang="en-US" sz="4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>
              <a:spcBef>
                <a:spcPct val="0"/>
              </a:spcBef>
              <a:buNone/>
            </a:pPr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194742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hyperlink" Target="http://www.presentationgo.com/" TargetMode="Externa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FDBCE06-E8C4-2C00-3267-202ED03140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1A21C2-F58A-29BB-D4CF-1C57663630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314B08-A21E-D074-A41D-7F59F603CC0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5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/>
              <a:t>Date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BC12FD-5A75-72D6-7084-DDBD3B74CE1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5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A37699-1FC9-BE78-8786-6117E2A5232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5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0D6B0717-3879-4F5B-AECB-285F04B8123E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69106C2B-737D-2589-B2EF-B01C3BCD7B9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7E7BBC24-7814-7D02-299A-BA617A786359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78A25B8E-737E-AE20-21C2-7D80E0846E18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3FCCE36-BB04-E8B3-0994-09556154BD4F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DB88CC17-7428-153C-45E0-2015FD348D9E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62BB811D-BD3A-28CF-E338-08458F70D9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F3C8C561-9698-2445-CBC0-EB0AA1F0BA5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821FB4AC-0676-D82A-32E3-C14B7F94F96D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10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59454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  <p:sldLayoutId id="2147483753" r:id="rId2"/>
    <p:sldLayoutId id="2147483758" r:id="rId3"/>
    <p:sldLayoutId id="2147483754" r:id="rId4"/>
    <p:sldLayoutId id="2147483759" r:id="rId5"/>
    <p:sldLayoutId id="2147483760" r:id="rId6"/>
    <p:sldLayoutId id="2147483757" r:id="rId7"/>
    <p:sldLayoutId id="2147483761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consectetuer adipiscing elit. Maecenas porttitor congue massa. Fusce posuere, magna sed pulvinar ultricies, purus lectus malesuada libero, sit amet commodo magna eros quis urna.</a:t>
            </a:r>
          </a:p>
          <a:p>
            <a:r>
              <a:rPr lang="en-US" noProof="1"/>
              <a:t>Nunc viverra imperdiet enim. Fusce est. Vivamus a tellus.</a:t>
            </a:r>
          </a:p>
          <a:p>
            <a:r>
              <a:rPr lang="en-US" noProof="1"/>
              <a:t>Pellentesque habitant morbi tristique senectus et netus et malesuada fames ac turpis egestas. Proin pharetra nonummy pede. Mauris et orci.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consectetuer adipiscing elit. Maecenas porttitor congue massa. Fusce posuere, magna sed pulvinar ultricies, purus lectus malesuada libero, sit amet commodo magna eros quis urna.</a:t>
            </a:r>
          </a:p>
          <a:p>
            <a:r>
              <a:rPr lang="en-US" noProof="1"/>
              <a:t>Nunc viverra imperdiet enim. Fusce est. Vivamus a telus. Pelentesque habitant morbi tristique senectus.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B24EF01C-CAAE-0CB8-ECBC-9557B69074B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8F6DCAD6-BF7B-C0C7-0046-AE41D7D8213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19F08A87-CBD5-2511-541B-F90B50D0A24B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231746F4-56E9-E899-0DE7-335A9E7B3BD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Calibri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>
            <a:noAutofit/>
          </a:bodyPr>
          <a:lstStyle/>
          <a:p>
            <a:r>
              <a:rPr lang="en-US" dirty="0"/>
              <a:t>Typography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PGO - Navy Gold Luxe">
      <a:dk1>
        <a:srgbClr val="0B1728"/>
      </a:dk1>
      <a:lt1>
        <a:srgbClr val="F7F1E8"/>
      </a:lt1>
      <a:dk2>
        <a:srgbClr val="050B14"/>
      </a:dk2>
      <a:lt2>
        <a:srgbClr val="FFFBF2"/>
      </a:lt2>
      <a:accent1>
        <a:srgbClr val="D7B35D"/>
      </a:accent1>
      <a:accent2>
        <a:srgbClr val="10233A"/>
      </a:accent2>
      <a:accent3>
        <a:srgbClr val="EFE5D3"/>
      </a:accent3>
      <a:accent4>
        <a:srgbClr val="465B70"/>
      </a:accent4>
      <a:accent5>
        <a:srgbClr val="A8792A"/>
      </a:accent5>
      <a:accent6>
        <a:srgbClr val="CBBFAF"/>
      </a:accent6>
      <a:hlink>
        <a:srgbClr val="B8892D"/>
      </a:hlink>
      <a:folHlink>
        <a:srgbClr val="6E5322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0651_T_PGO_Navy-Gold-Luxe.pptx" id="{C8967200-3423-4322-8146-BF9970EC5056}" vid="{A9D61877-72FE-4AA3-90B9-18AA8DB878C9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651_T_PGO_Navy-Gold-Luxe.pptx" id="{C8967200-3423-4322-8146-BF9970EC5056}" vid="{9B5D2128-B2A0-4622-9172-83FF1E22EA31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103</TotalTime>
  <Words>352</Words>
  <Application>Microsoft Office PowerPoint</Application>
  <PresentationFormat>Widescreen</PresentationFormat>
  <Paragraphs>50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Custom Design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Navy Gold Luxe</dc:title>
  <dc:creator>PresentationGO.com</dc:creator>
  <dc:description>© Copyright PresentationGO.com</dc:description>
  <cp:lastModifiedBy>Christophe Barroche</cp:lastModifiedBy>
  <cp:revision>17</cp:revision>
  <dcterms:created xsi:type="dcterms:W3CDTF">2026-02-23T17:00:15Z</dcterms:created>
  <dcterms:modified xsi:type="dcterms:W3CDTF">2026-06-01T19:29:50Z</dcterms:modified>
  <cp:category>Templates</cp:category>
</cp:coreProperties>
</file>