
<file path=[Content_Types].xml><?xml version="1.0" encoding="utf-8"?>
<Types xmlns="http://schemas.openxmlformats.org/package/2006/content-types">
  <Default Extension="jpeg" ContentType="image/jpeg"/>
  <Default Extension="jp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template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autoCompressPictures="0">
  <p:sldMasterIdLst>
    <p:sldMasterId id="2147483751" r:id="rId1"/>
    <p:sldMasterId id="2147483749" r:id="rId2"/>
  </p:sldMasterIdLst>
  <p:notesMasterIdLst>
    <p:notesMasterId r:id="rId11"/>
  </p:notesMasterIdLst>
  <p:sldIdLst>
    <p:sldId id="342" r:id="rId3"/>
    <p:sldId id="345" r:id="rId4"/>
    <p:sldId id="346" r:id="rId5"/>
    <p:sldId id="343" r:id="rId6"/>
    <p:sldId id="344" r:id="rId7"/>
    <p:sldId id="347" r:id="rId8"/>
    <p:sldId id="348" r:id="rId9"/>
    <p:sldId id="349" r:id="rId10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AAB87F"/>
    <a:srgbClr val="BFD7B7"/>
    <a:srgbClr val="CD774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5041" autoAdjust="0"/>
    <p:restoredTop sz="94718" autoAdjust="0"/>
  </p:normalViewPr>
  <p:slideViewPr>
    <p:cSldViewPr snapToGrid="0">
      <p:cViewPr varScale="1">
        <p:scale>
          <a:sx n="131" d="100"/>
          <a:sy n="131" d="100"/>
        </p:scale>
        <p:origin x="1315" y="109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200" d="100"/>
        <a:sy n="200" d="100"/>
      </p:scale>
      <p:origin x="0" y="0"/>
    </p:cViewPr>
  </p:sorter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viewProps" Target="viewProps.xml"/><Relationship Id="rId3" Type="http://schemas.openxmlformats.org/officeDocument/2006/relationships/slide" Target="slides/slide1.xml"/><Relationship Id="rId7" Type="http://schemas.openxmlformats.org/officeDocument/2006/relationships/slide" Target="slides/slide5.xml"/><Relationship Id="rId12" Type="http://schemas.openxmlformats.org/officeDocument/2006/relationships/presProps" Target="presProps.xml"/><Relationship Id="rId2" Type="http://schemas.openxmlformats.org/officeDocument/2006/relationships/slideMaster" Target="slideMasters/slideMaster2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notesMaster" Target="notesMasters/notesMaster1.xml"/><Relationship Id="rId5" Type="http://schemas.openxmlformats.org/officeDocument/2006/relationships/slide" Target="slides/slide3.xml"/><Relationship Id="rId15" Type="http://schemas.openxmlformats.org/officeDocument/2006/relationships/tableStyles" Target="tableStyles.xml"/><Relationship Id="rId10" Type="http://schemas.openxmlformats.org/officeDocument/2006/relationships/slide" Target="slides/slide8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BF5E78B-FE7C-474B-AC91-ABC1B62969E2}" type="datetimeFigureOut">
              <a:rPr lang="en-US" smtClean="0"/>
              <a:t>6/1/2026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0A50B4EB-D9F6-4F2F-973A-15D71B3F505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627841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dirty="0"/>
              <a:t>© Copyright </a:t>
            </a:r>
            <a:r>
              <a:rPr lang="en-US" b="1" dirty="0"/>
              <a:t>PresentationGO.com</a:t>
            </a:r>
            <a:r>
              <a:rPr lang="en-US" dirty="0"/>
              <a:t> – Free Templates &amp; Infographics for PowerPoint and Google Slides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0A50B4EB-D9F6-4F2F-973A-15D71B3F5057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53868079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dirty="0"/>
              <a:t>© Copyright </a:t>
            </a:r>
            <a:r>
              <a:rPr lang="en-US" b="1" dirty="0"/>
              <a:t>PresentationGO.com</a:t>
            </a:r>
            <a:r>
              <a:rPr lang="en-US" dirty="0"/>
              <a:t> – Free Templates &amp; Infographics for PowerPoint and Google Slides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0A50B4EB-D9F6-4F2F-973A-15D71B3F5057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015490233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dirty="0"/>
              <a:t>© Copyright </a:t>
            </a:r>
            <a:r>
              <a:rPr lang="en-US" b="1" dirty="0"/>
              <a:t>PresentationGO.com</a:t>
            </a:r>
            <a:r>
              <a:rPr lang="en-US" dirty="0"/>
              <a:t> – Free Templates &amp; Infographics for PowerPoint and Google Slides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0A50B4EB-D9F6-4F2F-973A-15D71B3F5057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3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667314222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dirty="0"/>
              <a:t>© Copyright </a:t>
            </a:r>
            <a:r>
              <a:rPr lang="en-US" b="1" dirty="0"/>
              <a:t>PresentationGO.com</a:t>
            </a:r>
            <a:r>
              <a:rPr lang="en-US" dirty="0"/>
              <a:t> – Free Templates &amp; Infographics for PowerPoint and Google Slides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0A50B4EB-D9F6-4F2F-973A-15D71B3F5057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4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798514801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dirty="0"/>
              <a:t>© Copyright </a:t>
            </a:r>
            <a:r>
              <a:rPr lang="en-US" b="1" dirty="0"/>
              <a:t>PresentationGO.com</a:t>
            </a:r>
            <a:r>
              <a:rPr lang="en-US" dirty="0"/>
              <a:t> – Free Templates &amp; Infographics for PowerPoint and Google Slides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0A50B4EB-D9F6-4F2F-973A-15D71B3F5057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5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4212425269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dirty="0"/>
              <a:t>© Copyright </a:t>
            </a:r>
            <a:r>
              <a:rPr lang="en-US" b="1" dirty="0"/>
              <a:t>PresentationGO.com</a:t>
            </a:r>
            <a:r>
              <a:rPr lang="en-US" dirty="0"/>
              <a:t> – Free Templates &amp; Infographics for PowerPoint and Google Slides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0A50B4EB-D9F6-4F2F-973A-15D71B3F5057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6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451683147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dirty="0"/>
              <a:t>© Copyright </a:t>
            </a:r>
            <a:r>
              <a:rPr lang="en-US" b="1" dirty="0"/>
              <a:t>PresentationGO.com</a:t>
            </a:r>
            <a:r>
              <a:rPr lang="en-US" dirty="0"/>
              <a:t> – Free Templates &amp; Infographics for PowerPoint and Google Slides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0A50B4EB-D9F6-4F2F-973A-15D71B3F5057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7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388444029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dirty="0"/>
              <a:t>© Copyright </a:t>
            </a:r>
            <a:r>
              <a:rPr lang="en-US" b="1" dirty="0"/>
              <a:t>PresentationGO.com</a:t>
            </a:r>
            <a:r>
              <a:rPr lang="en-US" dirty="0"/>
              <a:t> – Free Templates &amp; Infographics for PowerPoint and Google Slides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0A50B4EB-D9F6-4F2F-973A-15D71B3F5057}" type="slidenum">
              <a:rPr lang="en-US" smtClean="0"/>
              <a:t>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98162643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479533E-BAA2-A084-4BC6-A0B8B28D3457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2185359" y="419457"/>
            <a:ext cx="7821283" cy="2387600"/>
          </a:xfrm>
        </p:spPr>
        <p:txBody>
          <a:bodyPr anchor="b">
            <a:normAutofit/>
          </a:bodyPr>
          <a:lstStyle>
            <a:lvl1pPr algn="ctr">
              <a:defRPr sz="6600"/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5418C5D0-1516-42E7-03D9-5AB400D474D2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2185359" y="2899132"/>
            <a:ext cx="7821283" cy="1655762"/>
          </a:xfrm>
        </p:spPr>
        <p:txBody>
          <a:bodyPr/>
          <a:lstStyle>
            <a:lvl1pPr marL="0" indent="0" algn="ctr">
              <a:buNone/>
              <a:defRPr sz="2400">
                <a:solidFill>
                  <a:schemeClr val="accent1"/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dirty="0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C8D2FD4-49E5-321F-8E17-A3156CC460E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bg1">
                    <a:lumMod val="90000"/>
                  </a:schemeClr>
                </a:solidFill>
              </a:defRPr>
            </a:lvl1pPr>
          </a:lstStyle>
          <a:p>
            <a:r>
              <a:rPr lang="en-US" dirty="0"/>
              <a:t>Date</a:t>
            </a: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81EFBD80-0B26-ECFF-33C3-907F19855FE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bg1">
                    <a:lumMod val="90000"/>
                  </a:schemeClr>
                </a:solidFill>
              </a:defRPr>
            </a:lvl1pPr>
          </a:lstStyle>
          <a:p>
            <a:endParaRPr lang="en-US">
              <a:solidFill>
                <a:schemeClr val="bg1">
                  <a:lumMod val="90000"/>
                </a:schemeClr>
              </a:solidFill>
            </a:endParaRP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19F99941-312A-27AB-5C55-7A6FB1D190C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bg1">
                    <a:lumMod val="90000"/>
                  </a:schemeClr>
                </a:solidFill>
              </a:defRPr>
            </a:lvl1pPr>
          </a:lstStyle>
          <a:p>
            <a:fld id="{0D6B0717-3879-4F5B-AECB-285F04B8123E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5505255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 1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C235030-E965-90C3-D934-67909D1F9AF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3AF8FAB-550F-F1ED-D21F-86DC702E8550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825625"/>
            <a:ext cx="9039808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F8018E3-F36F-020F-2D09-B464D846A80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dirty="0"/>
              <a:t>Date</a:t>
            </a: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A98686FF-5BCE-BBE2-1AD5-EA89BB57F01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987BBE33-CD13-4E89-54F4-3C5B1552E40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bg1">
                    <a:lumMod val="90000"/>
                  </a:schemeClr>
                </a:solidFill>
              </a:defRPr>
            </a:lvl1pPr>
          </a:lstStyle>
          <a:p>
            <a:fld id="{0D6B0717-3879-4F5B-AECB-285F04B8123E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7466843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 2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C235030-E965-90C3-D934-67909D1F9AF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071396" y="365125"/>
            <a:ext cx="9282404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3AF8FAB-550F-F1ED-D21F-86DC702E8550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2743200" y="1825625"/>
            <a:ext cx="8610600" cy="4351338"/>
          </a:xfrm>
        </p:spPr>
        <p:txBody>
          <a:bodyPr/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F8018E3-F36F-020F-2D09-B464D846A80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bg1">
                    <a:lumMod val="90000"/>
                  </a:schemeClr>
                </a:solidFill>
              </a:defRPr>
            </a:lvl1pPr>
          </a:lstStyle>
          <a:p>
            <a:r>
              <a:rPr lang="en-US"/>
              <a:t>Date</a:t>
            </a:r>
            <a:endParaRPr lang="en-US" dirty="0">
              <a:solidFill>
                <a:schemeClr val="bg1">
                  <a:lumMod val="90000"/>
                </a:schemeClr>
              </a:solidFill>
            </a:endParaRP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A98686FF-5BCE-BBE2-1AD5-EA89BB57F01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bg1">
                    <a:lumMod val="90000"/>
                  </a:schemeClr>
                </a:solidFill>
              </a:defRPr>
            </a:lvl1pPr>
          </a:lstStyle>
          <a:p>
            <a:endParaRPr lang="en-US">
              <a:solidFill>
                <a:schemeClr val="bg1">
                  <a:lumMod val="90000"/>
                </a:schemeClr>
              </a:solidFill>
            </a:endParaRP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987BBE33-CD13-4E89-54F4-3C5B1552E40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D6B0717-3879-4F5B-AECB-285F04B8123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0761486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 1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4613A4F-7B31-22C4-194B-BC0AF400DF3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328808"/>
            <a:ext cx="732155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778C7ABF-5FCD-8E3A-33CC-221AC725A82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3208533"/>
            <a:ext cx="732155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82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82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5CF6396-4E82-590E-F519-2A68DFF80B8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dirty="0"/>
              <a:t>Date</a:t>
            </a: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AE9FF9D-0ADF-3449-6A3F-5829CD2AE27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bg1">
                    <a:lumMod val="90000"/>
                  </a:schemeClr>
                </a:solidFill>
              </a:defRPr>
            </a:lvl1pPr>
          </a:lstStyle>
          <a:p>
            <a:endParaRPr lang="en-US">
              <a:solidFill>
                <a:schemeClr val="bg1">
                  <a:lumMod val="90000"/>
                </a:schemeClr>
              </a:solidFill>
            </a:endParaRP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CE8A94CD-81CE-FEF5-ACE2-FC63880958A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bg1">
                    <a:lumMod val="90000"/>
                  </a:schemeClr>
                </a:solidFill>
              </a:defRPr>
            </a:lvl1pPr>
          </a:lstStyle>
          <a:p>
            <a:fld id="{0D6B0717-3879-4F5B-AECB-285F04B8123E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1901128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 2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4613A4F-7B31-22C4-194B-BC0AF400DF3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328808"/>
            <a:ext cx="732155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778C7ABF-5FCD-8E3A-33CC-221AC725A82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3208533"/>
            <a:ext cx="732155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82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82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5CF6396-4E82-590E-F519-2A68DFF80B8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dirty="0"/>
              <a:t>Date</a:t>
            </a: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AE9FF9D-0ADF-3449-6A3F-5829CD2AE27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CE8A94CD-81CE-FEF5-ACE2-FC63880958A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bg1">
                    <a:lumMod val="90000"/>
                  </a:schemeClr>
                </a:solidFill>
              </a:defRPr>
            </a:lvl1pPr>
          </a:lstStyle>
          <a:p>
            <a:fld id="{0D6B0717-3879-4F5B-AECB-285F04B8123E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6173945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hank You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4613A4F-7B31-22C4-194B-BC0AF400DF3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124090" y="316367"/>
            <a:ext cx="6223359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778C7ABF-5FCD-8E3A-33CC-221AC725A82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5124090" y="3196092"/>
            <a:ext cx="6223359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82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82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5CF6396-4E82-590E-F519-2A68DFF80B8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bg1">
                    <a:lumMod val="90000"/>
                  </a:schemeClr>
                </a:solidFill>
              </a:defRPr>
            </a:lvl1pPr>
          </a:lstStyle>
          <a:p>
            <a:r>
              <a:rPr lang="en-US"/>
              <a:t>Date</a:t>
            </a:r>
            <a:endParaRPr lang="en-US" dirty="0">
              <a:solidFill>
                <a:schemeClr val="bg1">
                  <a:lumMod val="90000"/>
                </a:schemeClr>
              </a:solidFill>
            </a:endParaRP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AE9FF9D-0ADF-3449-6A3F-5829CD2AE27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bg1">
                    <a:lumMod val="90000"/>
                  </a:schemeClr>
                </a:solidFill>
              </a:defRPr>
            </a:lvl1pPr>
          </a:lstStyle>
          <a:p>
            <a:endParaRPr lang="en-US">
              <a:solidFill>
                <a:schemeClr val="bg1">
                  <a:lumMod val="90000"/>
                </a:schemeClr>
              </a:solidFill>
            </a:endParaRP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CE8A94CD-81CE-FEF5-ACE2-FC63880958A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D6B0717-3879-4F5B-AECB-285F04B8123E}" type="slidenum">
              <a:rPr lang="en-US" smtClean="0"/>
              <a:t>‹#›</a:t>
            </a:fld>
            <a:endParaRPr lang="en-US"/>
          </a:p>
        </p:txBody>
      </p:sp>
      <p:sp>
        <p:nvSpPr>
          <p:cNvPr id="7" name="Picture Placeholder 15">
            <a:extLst>
              <a:ext uri="{FF2B5EF4-FFF2-40B4-BE49-F238E27FC236}">
                <a16:creationId xmlns:a16="http://schemas.microsoft.com/office/drawing/2014/main" id="{A1249C02-5D48-067C-8A9B-D483E29BD581}"/>
              </a:ext>
            </a:extLst>
          </p:cNvPr>
          <p:cNvSpPr>
            <a:spLocks noGrp="1"/>
          </p:cNvSpPr>
          <p:nvPr>
            <p:ph type="pic" sz="quarter" idx="13"/>
          </p:nvPr>
        </p:nvSpPr>
        <p:spPr>
          <a:xfrm>
            <a:off x="2247900" y="316367"/>
            <a:ext cx="1333500" cy="1333500"/>
          </a:xfrm>
          <a:prstGeom prst="ellipse">
            <a:avLst/>
          </a:prstGeom>
          <a:noFill/>
        </p:spPr>
        <p:txBody>
          <a:bodyPr anchor="ctr">
            <a:normAutofit/>
          </a:bodyPr>
          <a:lstStyle>
            <a:lvl1pPr marL="0" indent="0" algn="ctr">
              <a:buNone/>
              <a:defRPr sz="1400">
                <a:solidFill>
                  <a:schemeClr val="tx1"/>
                </a:solidFill>
              </a:defRPr>
            </a:lvl1pPr>
          </a:lstStyle>
          <a:p>
            <a:r>
              <a:rPr lang="en-US"/>
              <a:t>Click icon to add picture</a:t>
            </a:r>
          </a:p>
        </p:txBody>
      </p:sp>
      <p:sp>
        <p:nvSpPr>
          <p:cNvPr id="8" name="Text Placeholder 17">
            <a:extLst>
              <a:ext uri="{FF2B5EF4-FFF2-40B4-BE49-F238E27FC236}">
                <a16:creationId xmlns:a16="http://schemas.microsoft.com/office/drawing/2014/main" id="{357E44BC-A915-54AE-0321-04662CFD4B73}"/>
              </a:ext>
            </a:extLst>
          </p:cNvPr>
          <p:cNvSpPr>
            <a:spLocks noGrp="1"/>
          </p:cNvSpPr>
          <p:nvPr>
            <p:ph type="body" sz="quarter" idx="14" hasCustomPrompt="1"/>
          </p:nvPr>
        </p:nvSpPr>
        <p:spPr>
          <a:xfrm>
            <a:off x="2066745" y="1833071"/>
            <a:ext cx="1701800" cy="228600"/>
          </a:xfrm>
          <a:noFill/>
        </p:spPr>
        <p:txBody>
          <a:bodyPr anchor="ctr">
            <a:noAutofit/>
          </a:bodyPr>
          <a:lstStyle>
            <a:lvl1pPr marL="0" indent="0" algn="ctr">
              <a:buNone/>
              <a:defRPr sz="1200">
                <a:solidFill>
                  <a:schemeClr val="tx1"/>
                </a:solidFill>
              </a:defRPr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/>
            <a:r>
              <a:rPr lang="en-US" dirty="0"/>
              <a:t>Name</a:t>
            </a:r>
          </a:p>
        </p:txBody>
      </p:sp>
      <p:sp>
        <p:nvSpPr>
          <p:cNvPr id="9" name="Text Placeholder 17">
            <a:extLst>
              <a:ext uri="{FF2B5EF4-FFF2-40B4-BE49-F238E27FC236}">
                <a16:creationId xmlns:a16="http://schemas.microsoft.com/office/drawing/2014/main" id="{B337BC55-A30B-3FB7-C349-56393CEFD7C1}"/>
              </a:ext>
            </a:extLst>
          </p:cNvPr>
          <p:cNvSpPr>
            <a:spLocks noGrp="1"/>
          </p:cNvSpPr>
          <p:nvPr>
            <p:ph type="body" sz="quarter" idx="15" hasCustomPrompt="1"/>
          </p:nvPr>
        </p:nvSpPr>
        <p:spPr>
          <a:xfrm>
            <a:off x="2066745" y="2060404"/>
            <a:ext cx="1701800" cy="228600"/>
          </a:xfrm>
          <a:noFill/>
        </p:spPr>
        <p:txBody>
          <a:bodyPr anchor="ctr">
            <a:noAutofit/>
          </a:bodyPr>
          <a:lstStyle>
            <a:lvl1pPr marL="0" indent="0" algn="ctr">
              <a:buNone/>
              <a:defRPr sz="1200">
                <a:solidFill>
                  <a:schemeClr val="tx1"/>
                </a:solidFill>
              </a:defRPr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/>
            <a:r>
              <a:rPr lang="en-US" dirty="0"/>
              <a:t>Mobile / email</a:t>
            </a:r>
          </a:p>
        </p:txBody>
      </p:sp>
      <p:sp>
        <p:nvSpPr>
          <p:cNvPr id="10" name="Text Placeholder 17">
            <a:extLst>
              <a:ext uri="{FF2B5EF4-FFF2-40B4-BE49-F238E27FC236}">
                <a16:creationId xmlns:a16="http://schemas.microsoft.com/office/drawing/2014/main" id="{B1B6E842-B693-0A51-AE46-CA4B0F4F8591}"/>
              </a:ext>
            </a:extLst>
          </p:cNvPr>
          <p:cNvSpPr>
            <a:spLocks noGrp="1"/>
          </p:cNvSpPr>
          <p:nvPr>
            <p:ph type="body" sz="quarter" idx="16" hasCustomPrompt="1"/>
          </p:nvPr>
        </p:nvSpPr>
        <p:spPr>
          <a:xfrm>
            <a:off x="2066745" y="2287737"/>
            <a:ext cx="1701800" cy="228600"/>
          </a:xfrm>
          <a:noFill/>
        </p:spPr>
        <p:txBody>
          <a:bodyPr anchor="ctr">
            <a:noAutofit/>
          </a:bodyPr>
          <a:lstStyle>
            <a:lvl1pPr marL="0" indent="0" algn="ctr">
              <a:buNone/>
              <a:defRPr sz="1200">
                <a:solidFill>
                  <a:schemeClr val="tx1"/>
                </a:solidFill>
              </a:defRPr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/>
            <a:r>
              <a:rPr lang="en-US" dirty="0"/>
              <a:t>Company</a:t>
            </a:r>
          </a:p>
        </p:txBody>
      </p:sp>
    </p:spTree>
    <p:extLst>
      <p:ext uri="{BB962C8B-B14F-4D97-AF65-F5344CB8AC3E}">
        <p14:creationId xmlns:p14="http://schemas.microsoft.com/office/powerpoint/2010/main" val="323122220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2359605-E170-3534-3EC1-6EC7A63748B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2AF1826E-3A04-2FE2-E632-0F76FB5452F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dirty="0"/>
              <a:t>Date</a:t>
            </a:r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4877B26C-CA4A-751A-B0FF-12C9CEBEC51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33A4E350-6A78-A9C4-9175-A73CCE2C455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D6B0717-3879-4F5B-AECB-285F04B8123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0450588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lor and Typograp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2359605-E170-3534-3EC1-6EC7A63748B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2AF1826E-3A04-2FE2-E632-0F76FB5452F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dirty="0"/>
              <a:t>Date</a:t>
            </a:r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4877B26C-CA4A-751A-B0FF-12C9CEBEC51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33A4E350-6A78-A9C4-9175-A73CCE2C455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D6B0717-3879-4F5B-AECB-285F04B8123E}" type="slidenum">
              <a:rPr lang="en-US" smtClean="0"/>
              <a:t>‹#›</a:t>
            </a:fld>
            <a:endParaRPr lang="en-US"/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9D07B59C-535B-590A-0E38-02BD96D01EED}"/>
              </a:ext>
            </a:extLst>
          </p:cNvPr>
          <p:cNvSpPr txBox="1"/>
          <p:nvPr userDrawn="1"/>
        </p:nvSpPr>
        <p:spPr>
          <a:xfrm>
            <a:off x="4609078" y="4033186"/>
            <a:ext cx="2571538" cy="264687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16600" dirty="0">
                <a:solidFill>
                  <a:schemeClr val="tx1"/>
                </a:solidFill>
                <a:effectLst/>
              </a:rPr>
              <a:t>Aa</a:t>
            </a:r>
          </a:p>
        </p:txBody>
      </p:sp>
      <p:sp>
        <p:nvSpPr>
          <p:cNvPr id="7" name="Text Placeholder 7">
            <a:extLst>
              <a:ext uri="{FF2B5EF4-FFF2-40B4-BE49-F238E27FC236}">
                <a16:creationId xmlns:a16="http://schemas.microsoft.com/office/drawing/2014/main" id="{B31D1A62-F3B5-A81A-0DDC-26A9BD983DD3}"/>
              </a:ext>
            </a:extLst>
          </p:cNvPr>
          <p:cNvSpPr>
            <a:spLocks noGrp="1"/>
          </p:cNvSpPr>
          <p:nvPr>
            <p:ph type="body" sz="quarter" idx="13" hasCustomPrompt="1"/>
          </p:nvPr>
        </p:nvSpPr>
        <p:spPr>
          <a:xfrm>
            <a:off x="4697757" y="6124726"/>
            <a:ext cx="2394180" cy="564999"/>
          </a:xfrm>
        </p:spPr>
        <p:txBody>
          <a:bodyPr anchor="ctr"/>
          <a:lstStyle>
            <a:lvl1pPr marL="0" indent="0" algn="ctr">
              <a:buNone/>
              <a:defRPr>
                <a:solidFill>
                  <a:schemeClr val="tx1"/>
                </a:solidFill>
                <a:effectLst/>
              </a:defRPr>
            </a:lvl1pPr>
          </a:lstStyle>
          <a:p>
            <a:pPr lvl="0"/>
            <a:r>
              <a:rPr lang="en-US" dirty="0"/>
              <a:t>Font name</a:t>
            </a:r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ECE61DC0-E6AB-2408-DF49-F1DB3497C6BD}"/>
              </a:ext>
            </a:extLst>
          </p:cNvPr>
          <p:cNvSpPr/>
          <p:nvPr userDrawn="1"/>
        </p:nvSpPr>
        <p:spPr>
          <a:xfrm>
            <a:off x="838199" y="1830763"/>
            <a:ext cx="894312" cy="1741127"/>
          </a:xfrm>
          <a:prstGeom prst="rect">
            <a:avLst/>
          </a:prstGeom>
          <a:solidFill>
            <a:schemeClr val="bg1">
              <a:lumMod val="1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952AFDAD-F975-58AA-68A1-3F7069C03C12}"/>
              </a:ext>
            </a:extLst>
          </p:cNvPr>
          <p:cNvSpPr/>
          <p:nvPr userDrawn="1"/>
        </p:nvSpPr>
        <p:spPr>
          <a:xfrm>
            <a:off x="838199" y="1830763"/>
            <a:ext cx="894312" cy="1551307"/>
          </a:xfrm>
          <a:prstGeom prst="rect">
            <a:avLst/>
          </a:prstGeom>
          <a:solidFill>
            <a:schemeClr val="bg1">
              <a:lumMod val="2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1DFEE04F-6905-F29E-859C-B000EF57EC76}"/>
              </a:ext>
            </a:extLst>
          </p:cNvPr>
          <p:cNvSpPr/>
          <p:nvPr userDrawn="1"/>
        </p:nvSpPr>
        <p:spPr>
          <a:xfrm>
            <a:off x="838199" y="1830763"/>
            <a:ext cx="894312" cy="1361486"/>
          </a:xfrm>
          <a:prstGeom prst="rect">
            <a:avLst/>
          </a:prstGeom>
          <a:solidFill>
            <a:schemeClr val="bg1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1E02F16F-7AC0-A348-1E64-25F2CE3B3FE5}"/>
              </a:ext>
            </a:extLst>
          </p:cNvPr>
          <p:cNvSpPr/>
          <p:nvPr userDrawn="1"/>
        </p:nvSpPr>
        <p:spPr>
          <a:xfrm>
            <a:off x="838199" y="1830763"/>
            <a:ext cx="894312" cy="1171666"/>
          </a:xfrm>
          <a:prstGeom prst="rect">
            <a:avLst/>
          </a:prstGeom>
          <a:solidFill>
            <a:schemeClr val="bg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10BEB6A1-3360-D754-2C69-ED4894FFEE3B}"/>
              </a:ext>
            </a:extLst>
          </p:cNvPr>
          <p:cNvSpPr/>
          <p:nvPr userDrawn="1"/>
        </p:nvSpPr>
        <p:spPr>
          <a:xfrm>
            <a:off x="838199" y="1830763"/>
            <a:ext cx="894312" cy="981846"/>
          </a:xfrm>
          <a:prstGeom prst="rect">
            <a:avLst/>
          </a:prstGeom>
          <a:solidFill>
            <a:schemeClr val="bg1">
              <a:lumMod val="9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A7BF1332-E482-D9B9-26AA-CEF27C732BC4}"/>
              </a:ext>
            </a:extLst>
          </p:cNvPr>
          <p:cNvSpPr/>
          <p:nvPr userDrawn="1"/>
        </p:nvSpPr>
        <p:spPr>
          <a:xfrm>
            <a:off x="838200" y="1830763"/>
            <a:ext cx="894312" cy="788259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48556464-2992-2A09-A0A0-3BE3B84D7097}"/>
              </a:ext>
            </a:extLst>
          </p:cNvPr>
          <p:cNvSpPr/>
          <p:nvPr userDrawn="1"/>
        </p:nvSpPr>
        <p:spPr>
          <a:xfrm>
            <a:off x="1907231" y="1830763"/>
            <a:ext cx="894312" cy="1741127"/>
          </a:xfrm>
          <a:prstGeom prst="rect">
            <a:avLst/>
          </a:prstGeom>
          <a:solidFill>
            <a:schemeClr val="tx1">
              <a:lumMod val="90000"/>
              <a:lumOff val="1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97D3DC55-52F5-448A-8988-996EA5397CF2}"/>
              </a:ext>
            </a:extLst>
          </p:cNvPr>
          <p:cNvSpPr/>
          <p:nvPr userDrawn="1"/>
        </p:nvSpPr>
        <p:spPr>
          <a:xfrm>
            <a:off x="1907231" y="1830763"/>
            <a:ext cx="894312" cy="1551307"/>
          </a:xfrm>
          <a:prstGeom prst="rect">
            <a:avLst/>
          </a:prstGeom>
          <a:solidFill>
            <a:schemeClr val="tx1">
              <a:lumMod val="75000"/>
              <a:lumOff val="2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16" name="Rectangle 15">
            <a:extLst>
              <a:ext uri="{FF2B5EF4-FFF2-40B4-BE49-F238E27FC236}">
                <a16:creationId xmlns:a16="http://schemas.microsoft.com/office/drawing/2014/main" id="{90991CBD-E2A7-E8E3-B871-EC97ED2BA35A}"/>
              </a:ext>
            </a:extLst>
          </p:cNvPr>
          <p:cNvSpPr/>
          <p:nvPr userDrawn="1"/>
        </p:nvSpPr>
        <p:spPr>
          <a:xfrm>
            <a:off x="1907231" y="1830763"/>
            <a:ext cx="894312" cy="1361486"/>
          </a:xfrm>
          <a:prstGeom prst="rect">
            <a:avLst/>
          </a:prstGeom>
          <a:solidFill>
            <a:schemeClr val="tx1">
              <a:lumMod val="50000"/>
              <a:lumOff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17" name="Rectangle 16">
            <a:extLst>
              <a:ext uri="{FF2B5EF4-FFF2-40B4-BE49-F238E27FC236}">
                <a16:creationId xmlns:a16="http://schemas.microsoft.com/office/drawing/2014/main" id="{22892CAB-A955-39C9-D843-0591456BCAFD}"/>
              </a:ext>
            </a:extLst>
          </p:cNvPr>
          <p:cNvSpPr/>
          <p:nvPr userDrawn="1"/>
        </p:nvSpPr>
        <p:spPr>
          <a:xfrm>
            <a:off x="1907231" y="1830763"/>
            <a:ext cx="894312" cy="1171666"/>
          </a:xfrm>
          <a:prstGeom prst="rect">
            <a:avLst/>
          </a:prstGeom>
          <a:solidFill>
            <a:schemeClr val="tx1">
              <a:lumMod val="25000"/>
              <a:lumOff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18" name="Rectangle 17">
            <a:extLst>
              <a:ext uri="{FF2B5EF4-FFF2-40B4-BE49-F238E27FC236}">
                <a16:creationId xmlns:a16="http://schemas.microsoft.com/office/drawing/2014/main" id="{F3EE7148-9436-93D5-BE12-9B5C3B22C7B2}"/>
              </a:ext>
            </a:extLst>
          </p:cNvPr>
          <p:cNvSpPr/>
          <p:nvPr userDrawn="1"/>
        </p:nvSpPr>
        <p:spPr>
          <a:xfrm>
            <a:off x="1907231" y="1830763"/>
            <a:ext cx="894312" cy="981846"/>
          </a:xfrm>
          <a:prstGeom prst="rect">
            <a:avLst/>
          </a:prstGeom>
          <a:solidFill>
            <a:schemeClr val="tx1">
              <a:lumMod val="10000"/>
              <a:lumOff val="9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19" name="Rectangle 18">
            <a:extLst>
              <a:ext uri="{FF2B5EF4-FFF2-40B4-BE49-F238E27FC236}">
                <a16:creationId xmlns:a16="http://schemas.microsoft.com/office/drawing/2014/main" id="{1B170E15-BA65-424B-D665-8E8FD3BCD779}"/>
              </a:ext>
            </a:extLst>
          </p:cNvPr>
          <p:cNvSpPr/>
          <p:nvPr userDrawn="1"/>
        </p:nvSpPr>
        <p:spPr>
          <a:xfrm>
            <a:off x="1907232" y="1830763"/>
            <a:ext cx="894312" cy="78825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20" name="Rectangle 19">
            <a:extLst>
              <a:ext uri="{FF2B5EF4-FFF2-40B4-BE49-F238E27FC236}">
                <a16:creationId xmlns:a16="http://schemas.microsoft.com/office/drawing/2014/main" id="{3C9631B4-F2B1-4199-9BAD-AC5064E6FD9F}"/>
              </a:ext>
            </a:extLst>
          </p:cNvPr>
          <p:cNvSpPr/>
          <p:nvPr userDrawn="1"/>
        </p:nvSpPr>
        <p:spPr>
          <a:xfrm>
            <a:off x="2976263" y="1830763"/>
            <a:ext cx="894312" cy="1741127"/>
          </a:xfrm>
          <a:prstGeom prst="rect">
            <a:avLst/>
          </a:prstGeom>
          <a:solidFill>
            <a:schemeClr val="bg2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21" name="Rectangle 20">
            <a:extLst>
              <a:ext uri="{FF2B5EF4-FFF2-40B4-BE49-F238E27FC236}">
                <a16:creationId xmlns:a16="http://schemas.microsoft.com/office/drawing/2014/main" id="{EE9E0E83-913A-BE96-C333-959CB92E3F48}"/>
              </a:ext>
            </a:extLst>
          </p:cNvPr>
          <p:cNvSpPr/>
          <p:nvPr userDrawn="1"/>
        </p:nvSpPr>
        <p:spPr>
          <a:xfrm>
            <a:off x="2976263" y="1830763"/>
            <a:ext cx="894312" cy="1551307"/>
          </a:xfrm>
          <a:prstGeom prst="rect">
            <a:avLst/>
          </a:prstGeom>
          <a:solidFill>
            <a:schemeClr val="bg2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22" name="Rectangle 21">
            <a:extLst>
              <a:ext uri="{FF2B5EF4-FFF2-40B4-BE49-F238E27FC236}">
                <a16:creationId xmlns:a16="http://schemas.microsoft.com/office/drawing/2014/main" id="{52D8CD22-5745-3519-70C4-1D513082B636}"/>
              </a:ext>
            </a:extLst>
          </p:cNvPr>
          <p:cNvSpPr/>
          <p:nvPr userDrawn="1"/>
        </p:nvSpPr>
        <p:spPr>
          <a:xfrm>
            <a:off x="2976263" y="1830763"/>
            <a:ext cx="894312" cy="1361486"/>
          </a:xfrm>
          <a:prstGeom prst="rect">
            <a:avLst/>
          </a:prstGeom>
          <a:solidFill>
            <a:schemeClr val="bg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23" name="Rectangle 22">
            <a:extLst>
              <a:ext uri="{FF2B5EF4-FFF2-40B4-BE49-F238E27FC236}">
                <a16:creationId xmlns:a16="http://schemas.microsoft.com/office/drawing/2014/main" id="{66D925D1-8B4E-8DE3-75D3-1CD5D8679981}"/>
              </a:ext>
            </a:extLst>
          </p:cNvPr>
          <p:cNvSpPr/>
          <p:nvPr userDrawn="1"/>
        </p:nvSpPr>
        <p:spPr>
          <a:xfrm>
            <a:off x="2976263" y="1830763"/>
            <a:ext cx="894312" cy="1171666"/>
          </a:xfrm>
          <a:prstGeom prst="rect">
            <a:avLst/>
          </a:prstGeom>
          <a:solidFill>
            <a:schemeClr val="bg2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24" name="Rectangle 23">
            <a:extLst>
              <a:ext uri="{FF2B5EF4-FFF2-40B4-BE49-F238E27FC236}">
                <a16:creationId xmlns:a16="http://schemas.microsoft.com/office/drawing/2014/main" id="{8FA98167-21BE-9E59-FA3C-C393EE8CA017}"/>
              </a:ext>
            </a:extLst>
          </p:cNvPr>
          <p:cNvSpPr/>
          <p:nvPr userDrawn="1"/>
        </p:nvSpPr>
        <p:spPr>
          <a:xfrm>
            <a:off x="2976263" y="1830763"/>
            <a:ext cx="894312" cy="981846"/>
          </a:xfrm>
          <a:prstGeom prst="rect">
            <a:avLst/>
          </a:prstGeom>
          <a:solidFill>
            <a:schemeClr val="bg2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25" name="Rectangle 24">
            <a:extLst>
              <a:ext uri="{FF2B5EF4-FFF2-40B4-BE49-F238E27FC236}">
                <a16:creationId xmlns:a16="http://schemas.microsoft.com/office/drawing/2014/main" id="{111E38BC-02D8-35E6-B8F8-8EB2BF69B8B2}"/>
              </a:ext>
            </a:extLst>
          </p:cNvPr>
          <p:cNvSpPr/>
          <p:nvPr userDrawn="1"/>
        </p:nvSpPr>
        <p:spPr>
          <a:xfrm>
            <a:off x="2976264" y="1830763"/>
            <a:ext cx="894312" cy="788259"/>
          </a:xfrm>
          <a:prstGeom prst="rect">
            <a:avLst/>
          </a:prstGeom>
          <a:solidFill>
            <a:schemeClr val="bg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26" name="Rectangle 25">
            <a:extLst>
              <a:ext uri="{FF2B5EF4-FFF2-40B4-BE49-F238E27FC236}">
                <a16:creationId xmlns:a16="http://schemas.microsoft.com/office/drawing/2014/main" id="{F9FD5681-6AF6-457A-C2B5-DDDFB8B4F59A}"/>
              </a:ext>
            </a:extLst>
          </p:cNvPr>
          <p:cNvSpPr/>
          <p:nvPr userDrawn="1"/>
        </p:nvSpPr>
        <p:spPr>
          <a:xfrm>
            <a:off x="4045295" y="1830763"/>
            <a:ext cx="894312" cy="1741127"/>
          </a:xfrm>
          <a:prstGeom prst="rect">
            <a:avLst/>
          </a:prstGeom>
          <a:solidFill>
            <a:schemeClr val="tx2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27" name="Rectangle 26">
            <a:extLst>
              <a:ext uri="{FF2B5EF4-FFF2-40B4-BE49-F238E27FC236}">
                <a16:creationId xmlns:a16="http://schemas.microsoft.com/office/drawing/2014/main" id="{2B0ED796-C94A-00BC-94BA-6DFFB004D34B}"/>
              </a:ext>
            </a:extLst>
          </p:cNvPr>
          <p:cNvSpPr/>
          <p:nvPr userDrawn="1"/>
        </p:nvSpPr>
        <p:spPr>
          <a:xfrm>
            <a:off x="4045295" y="1830763"/>
            <a:ext cx="894312" cy="1551307"/>
          </a:xfrm>
          <a:prstGeom prst="rect">
            <a:avLst/>
          </a:prstGeom>
          <a:solidFill>
            <a:schemeClr val="tx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28" name="Rectangle 27">
            <a:extLst>
              <a:ext uri="{FF2B5EF4-FFF2-40B4-BE49-F238E27FC236}">
                <a16:creationId xmlns:a16="http://schemas.microsoft.com/office/drawing/2014/main" id="{4C86BBA2-2F84-08E8-4FF7-73E01E130112}"/>
              </a:ext>
            </a:extLst>
          </p:cNvPr>
          <p:cNvSpPr/>
          <p:nvPr userDrawn="1"/>
        </p:nvSpPr>
        <p:spPr>
          <a:xfrm>
            <a:off x="4045295" y="1830763"/>
            <a:ext cx="894312" cy="1361486"/>
          </a:xfrm>
          <a:prstGeom prst="rect">
            <a:avLst/>
          </a:prstGeom>
          <a:solidFill>
            <a:schemeClr val="tx2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29" name="Rectangle 28">
            <a:extLst>
              <a:ext uri="{FF2B5EF4-FFF2-40B4-BE49-F238E27FC236}">
                <a16:creationId xmlns:a16="http://schemas.microsoft.com/office/drawing/2014/main" id="{4F99DF04-FBF6-B3B8-83B3-8487E442A318}"/>
              </a:ext>
            </a:extLst>
          </p:cNvPr>
          <p:cNvSpPr/>
          <p:nvPr userDrawn="1"/>
        </p:nvSpPr>
        <p:spPr>
          <a:xfrm>
            <a:off x="4045295" y="1830763"/>
            <a:ext cx="894312" cy="1171666"/>
          </a:xfrm>
          <a:prstGeom prst="rect">
            <a:avLst/>
          </a:prstGeom>
          <a:solidFill>
            <a:schemeClr val="tx2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30" name="Rectangle 29">
            <a:extLst>
              <a:ext uri="{FF2B5EF4-FFF2-40B4-BE49-F238E27FC236}">
                <a16:creationId xmlns:a16="http://schemas.microsoft.com/office/drawing/2014/main" id="{8087E87D-89F2-C093-204C-F87DCFA9DD81}"/>
              </a:ext>
            </a:extLst>
          </p:cNvPr>
          <p:cNvSpPr/>
          <p:nvPr userDrawn="1"/>
        </p:nvSpPr>
        <p:spPr>
          <a:xfrm>
            <a:off x="4045295" y="1830763"/>
            <a:ext cx="894312" cy="981846"/>
          </a:xfrm>
          <a:prstGeom prst="rect">
            <a:avLst/>
          </a:prstGeom>
          <a:solidFill>
            <a:schemeClr val="tx2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31" name="Rectangle 30">
            <a:extLst>
              <a:ext uri="{FF2B5EF4-FFF2-40B4-BE49-F238E27FC236}">
                <a16:creationId xmlns:a16="http://schemas.microsoft.com/office/drawing/2014/main" id="{934B7C8D-193A-21AD-1122-2A61D6DDCD81}"/>
              </a:ext>
            </a:extLst>
          </p:cNvPr>
          <p:cNvSpPr/>
          <p:nvPr userDrawn="1"/>
        </p:nvSpPr>
        <p:spPr>
          <a:xfrm>
            <a:off x="4045296" y="1830763"/>
            <a:ext cx="894312" cy="788259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32" name="Rectangle 31">
            <a:extLst>
              <a:ext uri="{FF2B5EF4-FFF2-40B4-BE49-F238E27FC236}">
                <a16:creationId xmlns:a16="http://schemas.microsoft.com/office/drawing/2014/main" id="{F849DFD6-CDA2-90EF-4A31-FC7D0225A7A1}"/>
              </a:ext>
            </a:extLst>
          </p:cNvPr>
          <p:cNvSpPr/>
          <p:nvPr userDrawn="1"/>
        </p:nvSpPr>
        <p:spPr>
          <a:xfrm>
            <a:off x="5114327" y="1830763"/>
            <a:ext cx="894312" cy="1741127"/>
          </a:xfrm>
          <a:prstGeom prst="rect">
            <a:avLst/>
          </a:prstGeom>
          <a:solidFill>
            <a:schemeClr val="accent1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33" name="Rectangle 32">
            <a:extLst>
              <a:ext uri="{FF2B5EF4-FFF2-40B4-BE49-F238E27FC236}">
                <a16:creationId xmlns:a16="http://schemas.microsoft.com/office/drawing/2014/main" id="{4191C202-6E4D-0EAE-F999-5BF41048EDC7}"/>
              </a:ext>
            </a:extLst>
          </p:cNvPr>
          <p:cNvSpPr/>
          <p:nvPr userDrawn="1"/>
        </p:nvSpPr>
        <p:spPr>
          <a:xfrm>
            <a:off x="5114327" y="1830763"/>
            <a:ext cx="894312" cy="1551307"/>
          </a:xfrm>
          <a:prstGeom prst="rect">
            <a:avLst/>
          </a:prstGeom>
          <a:solidFill>
            <a:schemeClr val="accent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34" name="Rectangle 33">
            <a:extLst>
              <a:ext uri="{FF2B5EF4-FFF2-40B4-BE49-F238E27FC236}">
                <a16:creationId xmlns:a16="http://schemas.microsoft.com/office/drawing/2014/main" id="{AB73A4EE-A107-0F88-5ED0-1245A071C11B}"/>
              </a:ext>
            </a:extLst>
          </p:cNvPr>
          <p:cNvSpPr/>
          <p:nvPr userDrawn="1"/>
        </p:nvSpPr>
        <p:spPr>
          <a:xfrm>
            <a:off x="5114327" y="1830763"/>
            <a:ext cx="894312" cy="1361486"/>
          </a:xfrm>
          <a:prstGeom prst="rect">
            <a:avLst/>
          </a:prstGeom>
          <a:solidFill>
            <a:schemeClr val="accent1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35" name="Rectangle 34">
            <a:extLst>
              <a:ext uri="{FF2B5EF4-FFF2-40B4-BE49-F238E27FC236}">
                <a16:creationId xmlns:a16="http://schemas.microsoft.com/office/drawing/2014/main" id="{2139EB0F-E106-4659-840F-106F9AB27847}"/>
              </a:ext>
            </a:extLst>
          </p:cNvPr>
          <p:cNvSpPr/>
          <p:nvPr userDrawn="1"/>
        </p:nvSpPr>
        <p:spPr>
          <a:xfrm>
            <a:off x="5114327" y="1830763"/>
            <a:ext cx="894312" cy="1171666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36" name="Rectangle 35">
            <a:extLst>
              <a:ext uri="{FF2B5EF4-FFF2-40B4-BE49-F238E27FC236}">
                <a16:creationId xmlns:a16="http://schemas.microsoft.com/office/drawing/2014/main" id="{ABD56800-5F9C-B8CE-836F-563BB5CAC5C7}"/>
              </a:ext>
            </a:extLst>
          </p:cNvPr>
          <p:cNvSpPr/>
          <p:nvPr userDrawn="1"/>
        </p:nvSpPr>
        <p:spPr>
          <a:xfrm>
            <a:off x="5114327" y="1830763"/>
            <a:ext cx="894312" cy="981846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37" name="Rectangle 36">
            <a:extLst>
              <a:ext uri="{FF2B5EF4-FFF2-40B4-BE49-F238E27FC236}">
                <a16:creationId xmlns:a16="http://schemas.microsoft.com/office/drawing/2014/main" id="{E0E84BAD-9528-EB1F-C119-7C893E8E5DEF}"/>
              </a:ext>
            </a:extLst>
          </p:cNvPr>
          <p:cNvSpPr/>
          <p:nvPr userDrawn="1"/>
        </p:nvSpPr>
        <p:spPr>
          <a:xfrm>
            <a:off x="5114328" y="1830763"/>
            <a:ext cx="894312" cy="788259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38" name="Rectangle 37">
            <a:extLst>
              <a:ext uri="{FF2B5EF4-FFF2-40B4-BE49-F238E27FC236}">
                <a16:creationId xmlns:a16="http://schemas.microsoft.com/office/drawing/2014/main" id="{5D201FA3-184F-1191-1F93-9E08106804A1}"/>
              </a:ext>
            </a:extLst>
          </p:cNvPr>
          <p:cNvSpPr/>
          <p:nvPr userDrawn="1"/>
        </p:nvSpPr>
        <p:spPr>
          <a:xfrm>
            <a:off x="6183359" y="1830763"/>
            <a:ext cx="894312" cy="1741127"/>
          </a:xfrm>
          <a:prstGeom prst="rect">
            <a:avLst/>
          </a:prstGeom>
          <a:solidFill>
            <a:schemeClr val="accent2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39" name="Rectangle 38">
            <a:extLst>
              <a:ext uri="{FF2B5EF4-FFF2-40B4-BE49-F238E27FC236}">
                <a16:creationId xmlns:a16="http://schemas.microsoft.com/office/drawing/2014/main" id="{DB2E9F14-57CC-1FBB-31C6-9C46FA416793}"/>
              </a:ext>
            </a:extLst>
          </p:cNvPr>
          <p:cNvSpPr/>
          <p:nvPr userDrawn="1"/>
        </p:nvSpPr>
        <p:spPr>
          <a:xfrm>
            <a:off x="6183359" y="1830763"/>
            <a:ext cx="894312" cy="1551307"/>
          </a:xfrm>
          <a:prstGeom prst="rect">
            <a:avLst/>
          </a:prstGeom>
          <a:solidFill>
            <a:schemeClr val="accent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40" name="Rectangle 39">
            <a:extLst>
              <a:ext uri="{FF2B5EF4-FFF2-40B4-BE49-F238E27FC236}">
                <a16:creationId xmlns:a16="http://schemas.microsoft.com/office/drawing/2014/main" id="{52B495EB-054F-DB2D-9EF9-FBAE9FBF7B00}"/>
              </a:ext>
            </a:extLst>
          </p:cNvPr>
          <p:cNvSpPr/>
          <p:nvPr userDrawn="1"/>
        </p:nvSpPr>
        <p:spPr>
          <a:xfrm>
            <a:off x="6183359" y="1830763"/>
            <a:ext cx="894312" cy="1361486"/>
          </a:xfrm>
          <a:prstGeom prst="rect">
            <a:avLst/>
          </a:prstGeom>
          <a:solidFill>
            <a:schemeClr val="accent2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41" name="Rectangle 40">
            <a:extLst>
              <a:ext uri="{FF2B5EF4-FFF2-40B4-BE49-F238E27FC236}">
                <a16:creationId xmlns:a16="http://schemas.microsoft.com/office/drawing/2014/main" id="{0943A4EA-0634-5CFB-49C2-8790E15A01BC}"/>
              </a:ext>
            </a:extLst>
          </p:cNvPr>
          <p:cNvSpPr/>
          <p:nvPr userDrawn="1"/>
        </p:nvSpPr>
        <p:spPr>
          <a:xfrm>
            <a:off x="6183359" y="1830763"/>
            <a:ext cx="894312" cy="1171666"/>
          </a:xfrm>
          <a:prstGeom prst="rect">
            <a:avLst/>
          </a:prstGeom>
          <a:solidFill>
            <a:schemeClr val="accent2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42" name="Rectangle 41">
            <a:extLst>
              <a:ext uri="{FF2B5EF4-FFF2-40B4-BE49-F238E27FC236}">
                <a16:creationId xmlns:a16="http://schemas.microsoft.com/office/drawing/2014/main" id="{A7886E65-A812-CAA2-B07A-D3D24484AB6E}"/>
              </a:ext>
            </a:extLst>
          </p:cNvPr>
          <p:cNvSpPr/>
          <p:nvPr userDrawn="1"/>
        </p:nvSpPr>
        <p:spPr>
          <a:xfrm>
            <a:off x="6183359" y="1830763"/>
            <a:ext cx="894312" cy="981846"/>
          </a:xfrm>
          <a:prstGeom prst="rect">
            <a:avLst/>
          </a:prstGeom>
          <a:solidFill>
            <a:schemeClr val="accent2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43" name="Rectangle 42">
            <a:extLst>
              <a:ext uri="{FF2B5EF4-FFF2-40B4-BE49-F238E27FC236}">
                <a16:creationId xmlns:a16="http://schemas.microsoft.com/office/drawing/2014/main" id="{D55C8B8E-2773-9432-9F65-18AE4DF4B062}"/>
              </a:ext>
            </a:extLst>
          </p:cNvPr>
          <p:cNvSpPr/>
          <p:nvPr userDrawn="1"/>
        </p:nvSpPr>
        <p:spPr>
          <a:xfrm>
            <a:off x="6183360" y="1830763"/>
            <a:ext cx="894312" cy="788259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44" name="Rectangle 43">
            <a:extLst>
              <a:ext uri="{FF2B5EF4-FFF2-40B4-BE49-F238E27FC236}">
                <a16:creationId xmlns:a16="http://schemas.microsoft.com/office/drawing/2014/main" id="{F30ABF88-993A-5434-C2EB-90E1CC28E867}"/>
              </a:ext>
            </a:extLst>
          </p:cNvPr>
          <p:cNvSpPr/>
          <p:nvPr userDrawn="1"/>
        </p:nvSpPr>
        <p:spPr>
          <a:xfrm>
            <a:off x="7252391" y="1830763"/>
            <a:ext cx="894312" cy="1741127"/>
          </a:xfrm>
          <a:prstGeom prst="rect">
            <a:avLst/>
          </a:prstGeom>
          <a:solidFill>
            <a:schemeClr val="accent3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45" name="Rectangle 44">
            <a:extLst>
              <a:ext uri="{FF2B5EF4-FFF2-40B4-BE49-F238E27FC236}">
                <a16:creationId xmlns:a16="http://schemas.microsoft.com/office/drawing/2014/main" id="{E691E5F5-2042-8164-D4C1-9D2E05F7BE02}"/>
              </a:ext>
            </a:extLst>
          </p:cNvPr>
          <p:cNvSpPr/>
          <p:nvPr userDrawn="1"/>
        </p:nvSpPr>
        <p:spPr>
          <a:xfrm>
            <a:off x="7252391" y="1830763"/>
            <a:ext cx="894312" cy="1551307"/>
          </a:xfrm>
          <a:prstGeom prst="rect">
            <a:avLst/>
          </a:prstGeom>
          <a:solidFill>
            <a:schemeClr val="accent3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46" name="Rectangle 45">
            <a:extLst>
              <a:ext uri="{FF2B5EF4-FFF2-40B4-BE49-F238E27FC236}">
                <a16:creationId xmlns:a16="http://schemas.microsoft.com/office/drawing/2014/main" id="{B81F8BB7-64C0-22A6-A619-4440CD71761C}"/>
              </a:ext>
            </a:extLst>
          </p:cNvPr>
          <p:cNvSpPr/>
          <p:nvPr userDrawn="1"/>
        </p:nvSpPr>
        <p:spPr>
          <a:xfrm>
            <a:off x="7252391" y="1830763"/>
            <a:ext cx="894312" cy="1361486"/>
          </a:xfrm>
          <a:prstGeom prst="rect">
            <a:avLst/>
          </a:prstGeom>
          <a:solidFill>
            <a:schemeClr val="accent3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47" name="Rectangle 46">
            <a:extLst>
              <a:ext uri="{FF2B5EF4-FFF2-40B4-BE49-F238E27FC236}">
                <a16:creationId xmlns:a16="http://schemas.microsoft.com/office/drawing/2014/main" id="{4BF5A793-DF40-B9C5-A655-4B14833E0ED5}"/>
              </a:ext>
            </a:extLst>
          </p:cNvPr>
          <p:cNvSpPr/>
          <p:nvPr userDrawn="1"/>
        </p:nvSpPr>
        <p:spPr>
          <a:xfrm>
            <a:off x="7252391" y="1830763"/>
            <a:ext cx="894312" cy="1171666"/>
          </a:xfrm>
          <a:prstGeom prst="rect">
            <a:avLst/>
          </a:prstGeom>
          <a:solidFill>
            <a:schemeClr val="accent3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48" name="Rectangle 47">
            <a:extLst>
              <a:ext uri="{FF2B5EF4-FFF2-40B4-BE49-F238E27FC236}">
                <a16:creationId xmlns:a16="http://schemas.microsoft.com/office/drawing/2014/main" id="{A80BFAFD-CEE0-C5E3-92C1-9402D58BF5D0}"/>
              </a:ext>
            </a:extLst>
          </p:cNvPr>
          <p:cNvSpPr/>
          <p:nvPr userDrawn="1"/>
        </p:nvSpPr>
        <p:spPr>
          <a:xfrm>
            <a:off x="7252391" y="1830763"/>
            <a:ext cx="894312" cy="981846"/>
          </a:xfrm>
          <a:prstGeom prst="rect">
            <a:avLst/>
          </a:prstGeom>
          <a:solidFill>
            <a:schemeClr val="accent3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49" name="Rectangle 48">
            <a:extLst>
              <a:ext uri="{FF2B5EF4-FFF2-40B4-BE49-F238E27FC236}">
                <a16:creationId xmlns:a16="http://schemas.microsoft.com/office/drawing/2014/main" id="{CFDB6431-BC70-FF6B-4970-E14C369DB49A}"/>
              </a:ext>
            </a:extLst>
          </p:cNvPr>
          <p:cNvSpPr/>
          <p:nvPr userDrawn="1"/>
        </p:nvSpPr>
        <p:spPr>
          <a:xfrm>
            <a:off x="7252392" y="1830763"/>
            <a:ext cx="894312" cy="788259"/>
          </a:xfrm>
          <a:prstGeom prst="rect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50" name="Rectangle 49">
            <a:extLst>
              <a:ext uri="{FF2B5EF4-FFF2-40B4-BE49-F238E27FC236}">
                <a16:creationId xmlns:a16="http://schemas.microsoft.com/office/drawing/2014/main" id="{31AA3800-C420-035A-6770-60A6F80CD301}"/>
              </a:ext>
            </a:extLst>
          </p:cNvPr>
          <p:cNvSpPr/>
          <p:nvPr userDrawn="1"/>
        </p:nvSpPr>
        <p:spPr>
          <a:xfrm>
            <a:off x="8321423" y="1830763"/>
            <a:ext cx="894312" cy="1741127"/>
          </a:xfrm>
          <a:prstGeom prst="rect">
            <a:avLst/>
          </a:prstGeom>
          <a:solidFill>
            <a:schemeClr val="accent4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 defTabSz="685800">
              <a:defRPr/>
            </a:pPr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51" name="Rectangle 50">
            <a:extLst>
              <a:ext uri="{FF2B5EF4-FFF2-40B4-BE49-F238E27FC236}">
                <a16:creationId xmlns:a16="http://schemas.microsoft.com/office/drawing/2014/main" id="{E601A024-1E92-E5F1-B625-32EAE91ED227}"/>
              </a:ext>
            </a:extLst>
          </p:cNvPr>
          <p:cNvSpPr/>
          <p:nvPr userDrawn="1"/>
        </p:nvSpPr>
        <p:spPr>
          <a:xfrm>
            <a:off x="8321423" y="1830763"/>
            <a:ext cx="894312" cy="1551307"/>
          </a:xfrm>
          <a:prstGeom prst="rect">
            <a:avLst/>
          </a:prstGeom>
          <a:solidFill>
            <a:schemeClr val="accent4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 defTabSz="685800">
              <a:defRPr/>
            </a:pPr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52" name="Rectangle 51">
            <a:extLst>
              <a:ext uri="{FF2B5EF4-FFF2-40B4-BE49-F238E27FC236}">
                <a16:creationId xmlns:a16="http://schemas.microsoft.com/office/drawing/2014/main" id="{987A805C-596A-F2F5-96BF-458713571EFF}"/>
              </a:ext>
            </a:extLst>
          </p:cNvPr>
          <p:cNvSpPr/>
          <p:nvPr userDrawn="1"/>
        </p:nvSpPr>
        <p:spPr>
          <a:xfrm>
            <a:off x="8321423" y="1830763"/>
            <a:ext cx="894312" cy="1361486"/>
          </a:xfrm>
          <a:prstGeom prst="rect">
            <a:avLst/>
          </a:prstGeom>
          <a:solidFill>
            <a:schemeClr val="accent4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 defTabSz="685800">
              <a:defRPr/>
            </a:pPr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53" name="Rectangle 52">
            <a:extLst>
              <a:ext uri="{FF2B5EF4-FFF2-40B4-BE49-F238E27FC236}">
                <a16:creationId xmlns:a16="http://schemas.microsoft.com/office/drawing/2014/main" id="{69CB1D23-B2F1-1C53-8ABB-4E607247313B}"/>
              </a:ext>
            </a:extLst>
          </p:cNvPr>
          <p:cNvSpPr/>
          <p:nvPr userDrawn="1"/>
        </p:nvSpPr>
        <p:spPr>
          <a:xfrm>
            <a:off x="8321423" y="1830763"/>
            <a:ext cx="894312" cy="1171666"/>
          </a:xfrm>
          <a:prstGeom prst="rect">
            <a:avLst/>
          </a:prstGeom>
          <a:solidFill>
            <a:schemeClr val="accent4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 defTabSz="685800">
              <a:defRPr/>
            </a:pPr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54" name="Rectangle 53">
            <a:extLst>
              <a:ext uri="{FF2B5EF4-FFF2-40B4-BE49-F238E27FC236}">
                <a16:creationId xmlns:a16="http://schemas.microsoft.com/office/drawing/2014/main" id="{A4427F7C-D227-AD3E-3967-AB44E39A8456}"/>
              </a:ext>
            </a:extLst>
          </p:cNvPr>
          <p:cNvSpPr/>
          <p:nvPr userDrawn="1"/>
        </p:nvSpPr>
        <p:spPr>
          <a:xfrm>
            <a:off x="8321423" y="1830763"/>
            <a:ext cx="894312" cy="981846"/>
          </a:xfrm>
          <a:prstGeom prst="rect">
            <a:avLst/>
          </a:prstGeom>
          <a:solidFill>
            <a:schemeClr val="accent4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55" name="Rectangle 54">
            <a:extLst>
              <a:ext uri="{FF2B5EF4-FFF2-40B4-BE49-F238E27FC236}">
                <a16:creationId xmlns:a16="http://schemas.microsoft.com/office/drawing/2014/main" id="{02FC6CB9-0025-E861-7C71-0DA004B85AF8}"/>
              </a:ext>
            </a:extLst>
          </p:cNvPr>
          <p:cNvSpPr/>
          <p:nvPr userDrawn="1"/>
        </p:nvSpPr>
        <p:spPr>
          <a:xfrm>
            <a:off x="8321424" y="1830763"/>
            <a:ext cx="894312" cy="788259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56" name="Rectangle 55">
            <a:extLst>
              <a:ext uri="{FF2B5EF4-FFF2-40B4-BE49-F238E27FC236}">
                <a16:creationId xmlns:a16="http://schemas.microsoft.com/office/drawing/2014/main" id="{971C1019-1986-A03B-CE28-8575F78D764F}"/>
              </a:ext>
            </a:extLst>
          </p:cNvPr>
          <p:cNvSpPr/>
          <p:nvPr userDrawn="1"/>
        </p:nvSpPr>
        <p:spPr>
          <a:xfrm>
            <a:off x="9390455" y="1830763"/>
            <a:ext cx="894312" cy="1741127"/>
          </a:xfrm>
          <a:prstGeom prst="rect">
            <a:avLst/>
          </a:prstGeom>
          <a:solidFill>
            <a:schemeClr val="accent5">
              <a:lumMod val="1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57" name="Rectangle 56">
            <a:extLst>
              <a:ext uri="{FF2B5EF4-FFF2-40B4-BE49-F238E27FC236}">
                <a16:creationId xmlns:a16="http://schemas.microsoft.com/office/drawing/2014/main" id="{2AF62BDF-B1CA-5C6D-8FBB-5150B38C724C}"/>
              </a:ext>
            </a:extLst>
          </p:cNvPr>
          <p:cNvSpPr/>
          <p:nvPr userDrawn="1"/>
        </p:nvSpPr>
        <p:spPr>
          <a:xfrm>
            <a:off x="9390455" y="1830763"/>
            <a:ext cx="894312" cy="1551307"/>
          </a:xfrm>
          <a:prstGeom prst="rect">
            <a:avLst/>
          </a:prstGeom>
          <a:solidFill>
            <a:schemeClr val="accent5">
              <a:lumMod val="2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58" name="Rectangle 57">
            <a:extLst>
              <a:ext uri="{FF2B5EF4-FFF2-40B4-BE49-F238E27FC236}">
                <a16:creationId xmlns:a16="http://schemas.microsoft.com/office/drawing/2014/main" id="{D06906DF-52AA-14A0-F9E3-86451EC145B3}"/>
              </a:ext>
            </a:extLst>
          </p:cNvPr>
          <p:cNvSpPr/>
          <p:nvPr userDrawn="1"/>
        </p:nvSpPr>
        <p:spPr>
          <a:xfrm>
            <a:off x="9390455" y="1830763"/>
            <a:ext cx="894312" cy="1361486"/>
          </a:xfrm>
          <a:prstGeom prst="rect">
            <a:avLst/>
          </a:prstGeom>
          <a:solidFill>
            <a:schemeClr val="accent5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59" name="Rectangle 58">
            <a:extLst>
              <a:ext uri="{FF2B5EF4-FFF2-40B4-BE49-F238E27FC236}">
                <a16:creationId xmlns:a16="http://schemas.microsoft.com/office/drawing/2014/main" id="{48AA78F2-DAC8-F1DC-C86E-A0B758D75DEB}"/>
              </a:ext>
            </a:extLst>
          </p:cNvPr>
          <p:cNvSpPr/>
          <p:nvPr userDrawn="1"/>
        </p:nvSpPr>
        <p:spPr>
          <a:xfrm>
            <a:off x="9390455" y="1830763"/>
            <a:ext cx="894312" cy="1171666"/>
          </a:xfrm>
          <a:prstGeom prst="rect">
            <a:avLst/>
          </a:prstGeom>
          <a:solidFill>
            <a:schemeClr val="accent5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60" name="Rectangle 59">
            <a:extLst>
              <a:ext uri="{FF2B5EF4-FFF2-40B4-BE49-F238E27FC236}">
                <a16:creationId xmlns:a16="http://schemas.microsoft.com/office/drawing/2014/main" id="{CC863162-74A0-00EB-02AA-5654FD08ECB8}"/>
              </a:ext>
            </a:extLst>
          </p:cNvPr>
          <p:cNvSpPr/>
          <p:nvPr userDrawn="1"/>
        </p:nvSpPr>
        <p:spPr>
          <a:xfrm>
            <a:off x="9390455" y="1830763"/>
            <a:ext cx="894312" cy="981846"/>
          </a:xfrm>
          <a:prstGeom prst="rect">
            <a:avLst/>
          </a:prstGeom>
          <a:solidFill>
            <a:schemeClr val="accent5">
              <a:lumMod val="9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61" name="Rectangle 60">
            <a:extLst>
              <a:ext uri="{FF2B5EF4-FFF2-40B4-BE49-F238E27FC236}">
                <a16:creationId xmlns:a16="http://schemas.microsoft.com/office/drawing/2014/main" id="{F13BB829-3479-8564-3791-D4D96E251B0A}"/>
              </a:ext>
            </a:extLst>
          </p:cNvPr>
          <p:cNvSpPr/>
          <p:nvPr userDrawn="1"/>
        </p:nvSpPr>
        <p:spPr>
          <a:xfrm>
            <a:off x="9390456" y="1830763"/>
            <a:ext cx="894312" cy="788259"/>
          </a:xfrm>
          <a:prstGeom prst="rect">
            <a:avLst/>
          </a:prstGeom>
          <a:solidFill>
            <a:schemeClr val="accent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62" name="Rectangle 61">
            <a:extLst>
              <a:ext uri="{FF2B5EF4-FFF2-40B4-BE49-F238E27FC236}">
                <a16:creationId xmlns:a16="http://schemas.microsoft.com/office/drawing/2014/main" id="{4D886CE7-7312-0DAA-DBC4-15B0C1D2D28A}"/>
              </a:ext>
            </a:extLst>
          </p:cNvPr>
          <p:cNvSpPr/>
          <p:nvPr userDrawn="1"/>
        </p:nvSpPr>
        <p:spPr>
          <a:xfrm>
            <a:off x="10459488" y="1830763"/>
            <a:ext cx="894312" cy="1741127"/>
          </a:xfrm>
          <a:prstGeom prst="rect">
            <a:avLst/>
          </a:prstGeom>
          <a:solidFill>
            <a:schemeClr val="accent6">
              <a:lumMod val="1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63" name="Rectangle 62">
            <a:extLst>
              <a:ext uri="{FF2B5EF4-FFF2-40B4-BE49-F238E27FC236}">
                <a16:creationId xmlns:a16="http://schemas.microsoft.com/office/drawing/2014/main" id="{8E1A8BC7-27B9-8E3E-1035-34994FED4E36}"/>
              </a:ext>
            </a:extLst>
          </p:cNvPr>
          <p:cNvSpPr/>
          <p:nvPr userDrawn="1"/>
        </p:nvSpPr>
        <p:spPr>
          <a:xfrm>
            <a:off x="10459488" y="1830763"/>
            <a:ext cx="894312" cy="1551307"/>
          </a:xfrm>
          <a:prstGeom prst="rect">
            <a:avLst/>
          </a:prstGeom>
          <a:solidFill>
            <a:schemeClr val="accent6">
              <a:lumMod val="2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64" name="Rectangle 63">
            <a:extLst>
              <a:ext uri="{FF2B5EF4-FFF2-40B4-BE49-F238E27FC236}">
                <a16:creationId xmlns:a16="http://schemas.microsoft.com/office/drawing/2014/main" id="{0D8205D7-ED3C-794F-10B0-8A045DF1C23E}"/>
              </a:ext>
            </a:extLst>
          </p:cNvPr>
          <p:cNvSpPr/>
          <p:nvPr userDrawn="1"/>
        </p:nvSpPr>
        <p:spPr>
          <a:xfrm>
            <a:off x="10459488" y="1830763"/>
            <a:ext cx="894312" cy="1361486"/>
          </a:xfrm>
          <a:prstGeom prst="rect">
            <a:avLst/>
          </a:prstGeom>
          <a:solidFill>
            <a:schemeClr val="accent6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65" name="Rectangle 64">
            <a:extLst>
              <a:ext uri="{FF2B5EF4-FFF2-40B4-BE49-F238E27FC236}">
                <a16:creationId xmlns:a16="http://schemas.microsoft.com/office/drawing/2014/main" id="{1BAAA3AA-8C4D-E2B7-B70A-5833152D0F05}"/>
              </a:ext>
            </a:extLst>
          </p:cNvPr>
          <p:cNvSpPr/>
          <p:nvPr userDrawn="1"/>
        </p:nvSpPr>
        <p:spPr>
          <a:xfrm>
            <a:off x="10459488" y="1830763"/>
            <a:ext cx="894312" cy="1171666"/>
          </a:xfrm>
          <a:prstGeom prst="rect">
            <a:avLst/>
          </a:prstGeom>
          <a:solidFill>
            <a:schemeClr val="accent6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66" name="Rectangle 65">
            <a:extLst>
              <a:ext uri="{FF2B5EF4-FFF2-40B4-BE49-F238E27FC236}">
                <a16:creationId xmlns:a16="http://schemas.microsoft.com/office/drawing/2014/main" id="{18114157-A89B-A724-EE52-D296240761C9}"/>
              </a:ext>
            </a:extLst>
          </p:cNvPr>
          <p:cNvSpPr/>
          <p:nvPr userDrawn="1"/>
        </p:nvSpPr>
        <p:spPr>
          <a:xfrm>
            <a:off x="10459488" y="1830763"/>
            <a:ext cx="894312" cy="981846"/>
          </a:xfrm>
          <a:prstGeom prst="rect">
            <a:avLst/>
          </a:prstGeom>
          <a:solidFill>
            <a:schemeClr val="accent6">
              <a:lumMod val="9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67" name="Rectangle 66">
            <a:extLst>
              <a:ext uri="{FF2B5EF4-FFF2-40B4-BE49-F238E27FC236}">
                <a16:creationId xmlns:a16="http://schemas.microsoft.com/office/drawing/2014/main" id="{5D2B3622-3660-5B88-FDF8-87C8AF671622}"/>
              </a:ext>
            </a:extLst>
          </p:cNvPr>
          <p:cNvSpPr/>
          <p:nvPr userDrawn="1"/>
        </p:nvSpPr>
        <p:spPr>
          <a:xfrm>
            <a:off x="10459487" y="1830763"/>
            <a:ext cx="894312" cy="788259"/>
          </a:xfrm>
          <a:prstGeom prst="rect">
            <a:avLst/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 defTabSz="685800"/>
            <a:endParaRPr lang="en-US" sz="135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70" name="Text Placeholder 69">
            <a:extLst>
              <a:ext uri="{FF2B5EF4-FFF2-40B4-BE49-F238E27FC236}">
                <a16:creationId xmlns:a16="http://schemas.microsoft.com/office/drawing/2014/main" id="{3B5E08BD-C6CD-4C99-4E24-74CEE1AEADA0}"/>
              </a:ext>
            </a:extLst>
          </p:cNvPr>
          <p:cNvSpPr>
            <a:spLocks noGrp="1"/>
          </p:cNvSpPr>
          <p:nvPr>
            <p:ph type="body" sz="quarter" idx="14" hasCustomPrompt="1"/>
          </p:nvPr>
        </p:nvSpPr>
        <p:spPr>
          <a:xfrm>
            <a:off x="838198" y="4045392"/>
            <a:ext cx="10515599" cy="1177483"/>
          </a:xfrm>
        </p:spPr>
        <p:txBody>
          <a:bodyPr vert="horz" lIns="91440" tIns="45720" rIns="91440" bIns="45720" rtlCol="0" anchor="ctr">
            <a:normAutofit/>
          </a:bodyPr>
          <a:lstStyle>
            <a:lvl1pPr>
              <a:buNone/>
              <a:defRPr lang="en-US" sz="4400" b="1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defRPr>
            </a:lvl1pPr>
          </a:lstStyle>
          <a:p>
            <a:pPr lvl="0">
              <a:spcBef>
                <a:spcPct val="0"/>
              </a:spcBef>
              <a:buNone/>
            </a:pPr>
            <a:r>
              <a:rPr lang="en-US" dirty="0"/>
              <a:t>Click to edit Master title style</a:t>
            </a:r>
          </a:p>
        </p:txBody>
      </p:sp>
    </p:spTree>
    <p:extLst>
      <p:ext uri="{BB962C8B-B14F-4D97-AF65-F5344CB8AC3E}">
        <p14:creationId xmlns:p14="http://schemas.microsoft.com/office/powerpoint/2010/main" val="21947428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Designed by PresentationG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91F0C052-A5D5-A3A7-5015-B8AD6BFA38B5}"/>
              </a:ext>
            </a:extLst>
          </p:cNvPr>
          <p:cNvSpPr txBox="1"/>
          <p:nvPr userDrawn="1"/>
        </p:nvSpPr>
        <p:spPr>
          <a:xfrm>
            <a:off x="667330" y="550033"/>
            <a:ext cx="206543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>
                <a:solidFill>
                  <a:schemeClr val="bg1">
                    <a:alpha val="40157"/>
                  </a:schemeClr>
                </a:solidFill>
                <a:latin typeface="+mj-lt"/>
              </a:rPr>
              <a:t>Designed</a:t>
            </a:r>
            <a:r>
              <a:rPr lang="en-US" dirty="0">
                <a:solidFill>
                  <a:schemeClr val="bg1">
                    <a:alpha val="40157"/>
                  </a:schemeClr>
                </a:solidFill>
              </a:rPr>
              <a:t> with      by</a:t>
            </a:r>
          </a:p>
        </p:txBody>
      </p:sp>
      <p:grpSp>
        <p:nvGrpSpPr>
          <p:cNvPr id="4" name="Group 3">
            <a:extLst>
              <a:ext uri="{FF2B5EF4-FFF2-40B4-BE49-F238E27FC236}">
                <a16:creationId xmlns:a16="http://schemas.microsoft.com/office/drawing/2014/main" id="{E3BDC3D9-4956-070F-F72D-978CD8717498}"/>
              </a:ext>
            </a:extLst>
          </p:cNvPr>
          <p:cNvGrpSpPr/>
          <p:nvPr userDrawn="1"/>
        </p:nvGrpSpPr>
        <p:grpSpPr>
          <a:xfrm>
            <a:off x="757647" y="1021854"/>
            <a:ext cx="5325710" cy="549583"/>
            <a:chOff x="757647" y="1021854"/>
            <a:chExt cx="5325710" cy="549583"/>
          </a:xfrm>
        </p:grpSpPr>
        <p:sp>
          <p:nvSpPr>
            <p:cNvPr id="7" name="Shape">
              <a:extLst>
                <a:ext uri="{FF2B5EF4-FFF2-40B4-BE49-F238E27FC236}">
                  <a16:creationId xmlns:a16="http://schemas.microsoft.com/office/drawing/2014/main" id="{F1B15682-086B-6549-3383-789D334FDAC4}"/>
                </a:ext>
              </a:extLst>
            </p:cNvPr>
            <p:cNvSpPr/>
            <p:nvPr userDrawn="1"/>
          </p:nvSpPr>
          <p:spPr>
            <a:xfrm>
              <a:off x="757647" y="1022945"/>
              <a:ext cx="4193833" cy="548492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2662"/>
                  </a:moveTo>
                  <a:lnTo>
                    <a:pt x="882" y="2662"/>
                  </a:lnTo>
                  <a:cubicBezTo>
                    <a:pt x="1028" y="2662"/>
                    <a:pt x="1163" y="2791"/>
                    <a:pt x="1280" y="3049"/>
                  </a:cubicBezTo>
                  <a:cubicBezTo>
                    <a:pt x="1398" y="3307"/>
                    <a:pt x="1500" y="3693"/>
                    <a:pt x="1584" y="4165"/>
                  </a:cubicBezTo>
                  <a:cubicBezTo>
                    <a:pt x="1668" y="4638"/>
                    <a:pt x="1730" y="5239"/>
                    <a:pt x="1775" y="5969"/>
                  </a:cubicBezTo>
                  <a:cubicBezTo>
                    <a:pt x="1820" y="6656"/>
                    <a:pt x="1842" y="7472"/>
                    <a:pt x="1842" y="8374"/>
                  </a:cubicBezTo>
                  <a:cubicBezTo>
                    <a:pt x="1842" y="9447"/>
                    <a:pt x="1814" y="10392"/>
                    <a:pt x="1763" y="11165"/>
                  </a:cubicBezTo>
                  <a:cubicBezTo>
                    <a:pt x="1707" y="11938"/>
                    <a:pt x="1634" y="12625"/>
                    <a:pt x="1544" y="13140"/>
                  </a:cubicBezTo>
                  <a:cubicBezTo>
                    <a:pt x="1455" y="13656"/>
                    <a:pt x="1348" y="14042"/>
                    <a:pt x="1224" y="14300"/>
                  </a:cubicBezTo>
                  <a:cubicBezTo>
                    <a:pt x="1101" y="14557"/>
                    <a:pt x="972" y="14686"/>
                    <a:pt x="837" y="14686"/>
                  </a:cubicBezTo>
                  <a:lnTo>
                    <a:pt x="590" y="14686"/>
                  </a:lnTo>
                  <a:lnTo>
                    <a:pt x="590" y="21299"/>
                  </a:lnTo>
                  <a:lnTo>
                    <a:pt x="0" y="21299"/>
                  </a:lnTo>
                  <a:lnTo>
                    <a:pt x="0" y="2662"/>
                  </a:lnTo>
                  <a:close/>
                  <a:moveTo>
                    <a:pt x="584" y="11251"/>
                  </a:moveTo>
                  <a:lnTo>
                    <a:pt x="798" y="11251"/>
                  </a:lnTo>
                  <a:cubicBezTo>
                    <a:pt x="854" y="11251"/>
                    <a:pt x="910" y="11208"/>
                    <a:pt x="966" y="11122"/>
                  </a:cubicBezTo>
                  <a:cubicBezTo>
                    <a:pt x="1022" y="11036"/>
                    <a:pt x="1067" y="10864"/>
                    <a:pt x="1106" y="10650"/>
                  </a:cubicBezTo>
                  <a:cubicBezTo>
                    <a:pt x="1146" y="10435"/>
                    <a:pt x="1179" y="10177"/>
                    <a:pt x="1202" y="9834"/>
                  </a:cubicBezTo>
                  <a:cubicBezTo>
                    <a:pt x="1224" y="9490"/>
                    <a:pt x="1241" y="9104"/>
                    <a:pt x="1241" y="8588"/>
                  </a:cubicBezTo>
                  <a:cubicBezTo>
                    <a:pt x="1241" y="7730"/>
                    <a:pt x="1202" y="7085"/>
                    <a:pt x="1129" y="6656"/>
                  </a:cubicBezTo>
                  <a:cubicBezTo>
                    <a:pt x="1050" y="6227"/>
                    <a:pt x="955" y="6012"/>
                    <a:pt x="826" y="6012"/>
                  </a:cubicBezTo>
                  <a:lnTo>
                    <a:pt x="590" y="6012"/>
                  </a:lnTo>
                  <a:lnTo>
                    <a:pt x="590" y="11251"/>
                  </a:lnTo>
                  <a:close/>
                  <a:moveTo>
                    <a:pt x="2179" y="21256"/>
                  </a:moveTo>
                  <a:lnTo>
                    <a:pt x="2179" y="7085"/>
                  </a:lnTo>
                  <a:lnTo>
                    <a:pt x="2628" y="7085"/>
                  </a:lnTo>
                  <a:lnTo>
                    <a:pt x="2685" y="9576"/>
                  </a:lnTo>
                  <a:cubicBezTo>
                    <a:pt x="2707" y="9233"/>
                    <a:pt x="2735" y="8889"/>
                    <a:pt x="2769" y="8546"/>
                  </a:cubicBezTo>
                  <a:cubicBezTo>
                    <a:pt x="2802" y="8202"/>
                    <a:pt x="2842" y="7901"/>
                    <a:pt x="2887" y="7644"/>
                  </a:cubicBezTo>
                  <a:cubicBezTo>
                    <a:pt x="2932" y="7386"/>
                    <a:pt x="2988" y="7171"/>
                    <a:pt x="3044" y="7043"/>
                  </a:cubicBezTo>
                  <a:cubicBezTo>
                    <a:pt x="3106" y="6871"/>
                    <a:pt x="3173" y="6828"/>
                    <a:pt x="3246" y="6828"/>
                  </a:cubicBezTo>
                  <a:cubicBezTo>
                    <a:pt x="3302" y="6828"/>
                    <a:pt x="3353" y="6871"/>
                    <a:pt x="3403" y="7000"/>
                  </a:cubicBezTo>
                  <a:cubicBezTo>
                    <a:pt x="3448" y="7128"/>
                    <a:pt x="3488" y="7214"/>
                    <a:pt x="3516" y="7386"/>
                  </a:cubicBezTo>
                  <a:lnTo>
                    <a:pt x="3426" y="10779"/>
                  </a:lnTo>
                  <a:cubicBezTo>
                    <a:pt x="3398" y="10650"/>
                    <a:pt x="3364" y="10564"/>
                    <a:pt x="3319" y="10435"/>
                  </a:cubicBezTo>
                  <a:cubicBezTo>
                    <a:pt x="3274" y="10349"/>
                    <a:pt x="3224" y="10306"/>
                    <a:pt x="3156" y="10306"/>
                  </a:cubicBezTo>
                  <a:cubicBezTo>
                    <a:pt x="3038" y="10306"/>
                    <a:pt x="2937" y="10607"/>
                    <a:pt x="2859" y="11208"/>
                  </a:cubicBezTo>
                  <a:cubicBezTo>
                    <a:pt x="2780" y="11809"/>
                    <a:pt x="2741" y="12840"/>
                    <a:pt x="2741" y="14257"/>
                  </a:cubicBezTo>
                  <a:lnTo>
                    <a:pt x="2741" y="21342"/>
                  </a:lnTo>
                  <a:lnTo>
                    <a:pt x="2179" y="21342"/>
                  </a:lnTo>
                  <a:close/>
                  <a:moveTo>
                    <a:pt x="5279" y="15416"/>
                  </a:moveTo>
                  <a:lnTo>
                    <a:pt x="4083" y="15416"/>
                  </a:lnTo>
                  <a:lnTo>
                    <a:pt x="4083" y="15545"/>
                  </a:lnTo>
                  <a:cubicBezTo>
                    <a:pt x="4083" y="16533"/>
                    <a:pt x="4134" y="17263"/>
                    <a:pt x="4235" y="17692"/>
                  </a:cubicBezTo>
                  <a:cubicBezTo>
                    <a:pt x="4336" y="18165"/>
                    <a:pt x="4459" y="18379"/>
                    <a:pt x="4611" y="18379"/>
                  </a:cubicBezTo>
                  <a:cubicBezTo>
                    <a:pt x="4718" y="18379"/>
                    <a:pt x="4807" y="18293"/>
                    <a:pt x="4886" y="18165"/>
                  </a:cubicBezTo>
                  <a:cubicBezTo>
                    <a:pt x="4965" y="17993"/>
                    <a:pt x="5032" y="17821"/>
                    <a:pt x="5088" y="17606"/>
                  </a:cubicBezTo>
                  <a:lnTo>
                    <a:pt x="5195" y="20612"/>
                  </a:lnTo>
                  <a:cubicBezTo>
                    <a:pt x="5128" y="20870"/>
                    <a:pt x="5038" y="21085"/>
                    <a:pt x="4931" y="21299"/>
                  </a:cubicBezTo>
                  <a:cubicBezTo>
                    <a:pt x="4824" y="21514"/>
                    <a:pt x="4695" y="21600"/>
                    <a:pt x="4538" y="21600"/>
                  </a:cubicBezTo>
                  <a:cubicBezTo>
                    <a:pt x="4398" y="21600"/>
                    <a:pt x="4268" y="21471"/>
                    <a:pt x="4145" y="21171"/>
                  </a:cubicBezTo>
                  <a:cubicBezTo>
                    <a:pt x="4021" y="20870"/>
                    <a:pt x="3909" y="20441"/>
                    <a:pt x="3819" y="19839"/>
                  </a:cubicBezTo>
                  <a:cubicBezTo>
                    <a:pt x="3724" y="19238"/>
                    <a:pt x="3651" y="18508"/>
                    <a:pt x="3594" y="17606"/>
                  </a:cubicBezTo>
                  <a:cubicBezTo>
                    <a:pt x="3538" y="16705"/>
                    <a:pt x="3510" y="15631"/>
                    <a:pt x="3510" y="14343"/>
                  </a:cubicBezTo>
                  <a:cubicBezTo>
                    <a:pt x="3510" y="13226"/>
                    <a:pt x="3533" y="12196"/>
                    <a:pt x="3578" y="11251"/>
                  </a:cubicBezTo>
                  <a:cubicBezTo>
                    <a:pt x="3622" y="10306"/>
                    <a:pt x="3684" y="9533"/>
                    <a:pt x="3768" y="8846"/>
                  </a:cubicBezTo>
                  <a:cubicBezTo>
                    <a:pt x="3853" y="8159"/>
                    <a:pt x="3948" y="7644"/>
                    <a:pt x="4066" y="7300"/>
                  </a:cubicBezTo>
                  <a:cubicBezTo>
                    <a:pt x="4178" y="6957"/>
                    <a:pt x="4308" y="6742"/>
                    <a:pt x="4448" y="6742"/>
                  </a:cubicBezTo>
                  <a:cubicBezTo>
                    <a:pt x="4701" y="6742"/>
                    <a:pt x="4903" y="7343"/>
                    <a:pt x="5060" y="8503"/>
                  </a:cubicBezTo>
                  <a:cubicBezTo>
                    <a:pt x="5212" y="9662"/>
                    <a:pt x="5290" y="11380"/>
                    <a:pt x="5290" y="13527"/>
                  </a:cubicBezTo>
                  <a:lnTo>
                    <a:pt x="5290" y="15416"/>
                  </a:lnTo>
                  <a:close/>
                  <a:moveTo>
                    <a:pt x="4695" y="12453"/>
                  </a:moveTo>
                  <a:cubicBezTo>
                    <a:pt x="4695" y="12110"/>
                    <a:pt x="4690" y="11809"/>
                    <a:pt x="4678" y="11466"/>
                  </a:cubicBezTo>
                  <a:cubicBezTo>
                    <a:pt x="4667" y="11165"/>
                    <a:pt x="4650" y="10864"/>
                    <a:pt x="4628" y="10607"/>
                  </a:cubicBezTo>
                  <a:cubicBezTo>
                    <a:pt x="4605" y="10349"/>
                    <a:pt x="4577" y="10177"/>
                    <a:pt x="4544" y="10006"/>
                  </a:cubicBezTo>
                  <a:cubicBezTo>
                    <a:pt x="4510" y="9877"/>
                    <a:pt x="4465" y="9791"/>
                    <a:pt x="4420" y="9791"/>
                  </a:cubicBezTo>
                  <a:cubicBezTo>
                    <a:pt x="4330" y="9791"/>
                    <a:pt x="4257" y="10049"/>
                    <a:pt x="4195" y="10521"/>
                  </a:cubicBezTo>
                  <a:cubicBezTo>
                    <a:pt x="4134" y="10993"/>
                    <a:pt x="4100" y="11637"/>
                    <a:pt x="4089" y="12496"/>
                  </a:cubicBezTo>
                  <a:lnTo>
                    <a:pt x="4695" y="12453"/>
                  </a:lnTo>
                  <a:close/>
                  <a:moveTo>
                    <a:pt x="6773" y="10693"/>
                  </a:moveTo>
                  <a:cubicBezTo>
                    <a:pt x="6706" y="10435"/>
                    <a:pt x="6633" y="10220"/>
                    <a:pt x="6554" y="10091"/>
                  </a:cubicBezTo>
                  <a:cubicBezTo>
                    <a:pt x="6476" y="9963"/>
                    <a:pt x="6402" y="9877"/>
                    <a:pt x="6329" y="9877"/>
                  </a:cubicBezTo>
                  <a:cubicBezTo>
                    <a:pt x="6262" y="9877"/>
                    <a:pt x="6206" y="9963"/>
                    <a:pt x="6167" y="10134"/>
                  </a:cubicBezTo>
                  <a:cubicBezTo>
                    <a:pt x="6127" y="10306"/>
                    <a:pt x="6105" y="10564"/>
                    <a:pt x="6105" y="10864"/>
                  </a:cubicBezTo>
                  <a:cubicBezTo>
                    <a:pt x="6105" y="11208"/>
                    <a:pt x="6127" y="11466"/>
                    <a:pt x="6167" y="11723"/>
                  </a:cubicBezTo>
                  <a:cubicBezTo>
                    <a:pt x="6206" y="11938"/>
                    <a:pt x="6285" y="12196"/>
                    <a:pt x="6402" y="12453"/>
                  </a:cubicBezTo>
                  <a:lnTo>
                    <a:pt x="6520" y="12711"/>
                  </a:lnTo>
                  <a:cubicBezTo>
                    <a:pt x="6672" y="13054"/>
                    <a:pt x="6790" y="13570"/>
                    <a:pt x="6869" y="14257"/>
                  </a:cubicBezTo>
                  <a:cubicBezTo>
                    <a:pt x="6947" y="14944"/>
                    <a:pt x="6987" y="15803"/>
                    <a:pt x="6987" y="16876"/>
                  </a:cubicBezTo>
                  <a:cubicBezTo>
                    <a:pt x="6987" y="17563"/>
                    <a:pt x="6970" y="18208"/>
                    <a:pt x="6930" y="18809"/>
                  </a:cubicBezTo>
                  <a:cubicBezTo>
                    <a:pt x="6891" y="19410"/>
                    <a:pt x="6835" y="19882"/>
                    <a:pt x="6768" y="20312"/>
                  </a:cubicBezTo>
                  <a:cubicBezTo>
                    <a:pt x="6695" y="20741"/>
                    <a:pt x="6610" y="21042"/>
                    <a:pt x="6515" y="21256"/>
                  </a:cubicBezTo>
                  <a:cubicBezTo>
                    <a:pt x="6414" y="21471"/>
                    <a:pt x="6307" y="21600"/>
                    <a:pt x="6183" y="21600"/>
                  </a:cubicBezTo>
                  <a:cubicBezTo>
                    <a:pt x="6054" y="21600"/>
                    <a:pt x="5936" y="21514"/>
                    <a:pt x="5835" y="21342"/>
                  </a:cubicBezTo>
                  <a:cubicBezTo>
                    <a:pt x="5734" y="21171"/>
                    <a:pt x="5639" y="20913"/>
                    <a:pt x="5554" y="20569"/>
                  </a:cubicBezTo>
                  <a:lnTo>
                    <a:pt x="5678" y="17435"/>
                  </a:lnTo>
                  <a:cubicBezTo>
                    <a:pt x="5751" y="17735"/>
                    <a:pt x="5830" y="17950"/>
                    <a:pt x="5914" y="18165"/>
                  </a:cubicBezTo>
                  <a:cubicBezTo>
                    <a:pt x="5993" y="18336"/>
                    <a:pt x="6077" y="18465"/>
                    <a:pt x="6161" y="18465"/>
                  </a:cubicBezTo>
                  <a:cubicBezTo>
                    <a:pt x="6256" y="18465"/>
                    <a:pt x="6329" y="18336"/>
                    <a:pt x="6369" y="18122"/>
                  </a:cubicBezTo>
                  <a:cubicBezTo>
                    <a:pt x="6408" y="17907"/>
                    <a:pt x="6431" y="17649"/>
                    <a:pt x="6431" y="17349"/>
                  </a:cubicBezTo>
                  <a:cubicBezTo>
                    <a:pt x="6431" y="17177"/>
                    <a:pt x="6425" y="17005"/>
                    <a:pt x="6419" y="16876"/>
                  </a:cubicBezTo>
                  <a:cubicBezTo>
                    <a:pt x="6408" y="16748"/>
                    <a:pt x="6397" y="16619"/>
                    <a:pt x="6369" y="16490"/>
                  </a:cubicBezTo>
                  <a:cubicBezTo>
                    <a:pt x="6346" y="16361"/>
                    <a:pt x="6313" y="16275"/>
                    <a:pt x="6268" y="16146"/>
                  </a:cubicBezTo>
                  <a:cubicBezTo>
                    <a:pt x="6223" y="16017"/>
                    <a:pt x="6172" y="15889"/>
                    <a:pt x="6105" y="15760"/>
                  </a:cubicBezTo>
                  <a:lnTo>
                    <a:pt x="5987" y="15502"/>
                  </a:lnTo>
                  <a:cubicBezTo>
                    <a:pt x="5835" y="15116"/>
                    <a:pt x="5723" y="14600"/>
                    <a:pt x="5656" y="13956"/>
                  </a:cubicBezTo>
                  <a:cubicBezTo>
                    <a:pt x="5588" y="13312"/>
                    <a:pt x="5549" y="12410"/>
                    <a:pt x="5549" y="11294"/>
                  </a:cubicBezTo>
                  <a:cubicBezTo>
                    <a:pt x="5549" y="10650"/>
                    <a:pt x="5566" y="10049"/>
                    <a:pt x="5599" y="9490"/>
                  </a:cubicBezTo>
                  <a:cubicBezTo>
                    <a:pt x="5633" y="8932"/>
                    <a:pt x="5684" y="8460"/>
                    <a:pt x="5745" y="8073"/>
                  </a:cubicBezTo>
                  <a:cubicBezTo>
                    <a:pt x="5807" y="7687"/>
                    <a:pt x="5886" y="7343"/>
                    <a:pt x="5976" y="7128"/>
                  </a:cubicBezTo>
                  <a:cubicBezTo>
                    <a:pt x="6066" y="6914"/>
                    <a:pt x="6172" y="6785"/>
                    <a:pt x="6290" y="6785"/>
                  </a:cubicBezTo>
                  <a:cubicBezTo>
                    <a:pt x="6408" y="6785"/>
                    <a:pt x="6520" y="6871"/>
                    <a:pt x="6622" y="7043"/>
                  </a:cubicBezTo>
                  <a:cubicBezTo>
                    <a:pt x="6723" y="7214"/>
                    <a:pt x="6812" y="7429"/>
                    <a:pt x="6897" y="7730"/>
                  </a:cubicBezTo>
                  <a:lnTo>
                    <a:pt x="6773" y="10693"/>
                  </a:lnTo>
                  <a:close/>
                  <a:moveTo>
                    <a:pt x="8992" y="15416"/>
                  </a:moveTo>
                  <a:lnTo>
                    <a:pt x="7795" y="15416"/>
                  </a:lnTo>
                  <a:lnTo>
                    <a:pt x="7795" y="15545"/>
                  </a:lnTo>
                  <a:cubicBezTo>
                    <a:pt x="7795" y="16533"/>
                    <a:pt x="7846" y="17263"/>
                    <a:pt x="7947" y="17692"/>
                  </a:cubicBezTo>
                  <a:cubicBezTo>
                    <a:pt x="8048" y="18165"/>
                    <a:pt x="8172" y="18379"/>
                    <a:pt x="8323" y="18379"/>
                  </a:cubicBezTo>
                  <a:cubicBezTo>
                    <a:pt x="8430" y="18379"/>
                    <a:pt x="8520" y="18293"/>
                    <a:pt x="8598" y="18165"/>
                  </a:cubicBezTo>
                  <a:cubicBezTo>
                    <a:pt x="8677" y="17993"/>
                    <a:pt x="8744" y="17821"/>
                    <a:pt x="8801" y="17606"/>
                  </a:cubicBezTo>
                  <a:lnTo>
                    <a:pt x="8907" y="20612"/>
                  </a:lnTo>
                  <a:cubicBezTo>
                    <a:pt x="8840" y="20870"/>
                    <a:pt x="8750" y="21085"/>
                    <a:pt x="8643" y="21299"/>
                  </a:cubicBezTo>
                  <a:cubicBezTo>
                    <a:pt x="8537" y="21514"/>
                    <a:pt x="8407" y="21600"/>
                    <a:pt x="8250" y="21600"/>
                  </a:cubicBezTo>
                  <a:cubicBezTo>
                    <a:pt x="8110" y="21600"/>
                    <a:pt x="7981" y="21471"/>
                    <a:pt x="7857" y="21171"/>
                  </a:cubicBezTo>
                  <a:cubicBezTo>
                    <a:pt x="7734" y="20870"/>
                    <a:pt x="7621" y="20441"/>
                    <a:pt x="7531" y="19839"/>
                  </a:cubicBezTo>
                  <a:cubicBezTo>
                    <a:pt x="7436" y="19238"/>
                    <a:pt x="7363" y="18508"/>
                    <a:pt x="7307" y="17606"/>
                  </a:cubicBezTo>
                  <a:cubicBezTo>
                    <a:pt x="7251" y="16705"/>
                    <a:pt x="7222" y="15631"/>
                    <a:pt x="7222" y="14343"/>
                  </a:cubicBezTo>
                  <a:cubicBezTo>
                    <a:pt x="7222" y="13226"/>
                    <a:pt x="7245" y="12196"/>
                    <a:pt x="7290" y="11251"/>
                  </a:cubicBezTo>
                  <a:cubicBezTo>
                    <a:pt x="7335" y="10306"/>
                    <a:pt x="7397" y="9533"/>
                    <a:pt x="7481" y="8846"/>
                  </a:cubicBezTo>
                  <a:cubicBezTo>
                    <a:pt x="7565" y="8159"/>
                    <a:pt x="7661" y="7644"/>
                    <a:pt x="7778" y="7300"/>
                  </a:cubicBezTo>
                  <a:cubicBezTo>
                    <a:pt x="7891" y="6957"/>
                    <a:pt x="8020" y="6742"/>
                    <a:pt x="8160" y="6742"/>
                  </a:cubicBezTo>
                  <a:cubicBezTo>
                    <a:pt x="8413" y="6742"/>
                    <a:pt x="8615" y="7343"/>
                    <a:pt x="8773" y="8503"/>
                  </a:cubicBezTo>
                  <a:cubicBezTo>
                    <a:pt x="8924" y="9662"/>
                    <a:pt x="9003" y="11380"/>
                    <a:pt x="9003" y="13527"/>
                  </a:cubicBezTo>
                  <a:lnTo>
                    <a:pt x="9003" y="15416"/>
                  </a:lnTo>
                  <a:close/>
                  <a:moveTo>
                    <a:pt x="8413" y="12453"/>
                  </a:moveTo>
                  <a:cubicBezTo>
                    <a:pt x="8413" y="12110"/>
                    <a:pt x="8407" y="11809"/>
                    <a:pt x="8396" y="11466"/>
                  </a:cubicBezTo>
                  <a:cubicBezTo>
                    <a:pt x="8385" y="11165"/>
                    <a:pt x="8368" y="10864"/>
                    <a:pt x="8346" y="10607"/>
                  </a:cubicBezTo>
                  <a:cubicBezTo>
                    <a:pt x="8323" y="10349"/>
                    <a:pt x="8295" y="10177"/>
                    <a:pt x="8261" y="10006"/>
                  </a:cubicBezTo>
                  <a:cubicBezTo>
                    <a:pt x="8228" y="9834"/>
                    <a:pt x="8183" y="9791"/>
                    <a:pt x="8138" y="9791"/>
                  </a:cubicBezTo>
                  <a:cubicBezTo>
                    <a:pt x="8048" y="9791"/>
                    <a:pt x="7975" y="10049"/>
                    <a:pt x="7913" y="10521"/>
                  </a:cubicBezTo>
                  <a:cubicBezTo>
                    <a:pt x="7851" y="10993"/>
                    <a:pt x="7818" y="11637"/>
                    <a:pt x="7807" y="12496"/>
                  </a:cubicBezTo>
                  <a:lnTo>
                    <a:pt x="8413" y="12453"/>
                  </a:lnTo>
                  <a:close/>
                  <a:moveTo>
                    <a:pt x="9913" y="21256"/>
                  </a:moveTo>
                  <a:lnTo>
                    <a:pt x="9340" y="21256"/>
                  </a:lnTo>
                  <a:lnTo>
                    <a:pt x="9340" y="7085"/>
                  </a:lnTo>
                  <a:lnTo>
                    <a:pt x="9783" y="7085"/>
                  </a:lnTo>
                  <a:lnTo>
                    <a:pt x="9851" y="8846"/>
                  </a:lnTo>
                  <a:cubicBezTo>
                    <a:pt x="9935" y="8202"/>
                    <a:pt x="10025" y="7687"/>
                    <a:pt x="10126" y="7300"/>
                  </a:cubicBezTo>
                  <a:cubicBezTo>
                    <a:pt x="10227" y="6914"/>
                    <a:pt x="10339" y="6742"/>
                    <a:pt x="10463" y="6742"/>
                  </a:cubicBezTo>
                  <a:cubicBezTo>
                    <a:pt x="10671" y="6742"/>
                    <a:pt x="10828" y="7171"/>
                    <a:pt x="10940" y="8030"/>
                  </a:cubicBezTo>
                  <a:cubicBezTo>
                    <a:pt x="11053" y="8889"/>
                    <a:pt x="11109" y="10177"/>
                    <a:pt x="11109" y="11852"/>
                  </a:cubicBezTo>
                  <a:lnTo>
                    <a:pt x="11109" y="21214"/>
                  </a:lnTo>
                  <a:lnTo>
                    <a:pt x="10536" y="21214"/>
                  </a:lnTo>
                  <a:lnTo>
                    <a:pt x="10536" y="12281"/>
                  </a:lnTo>
                  <a:cubicBezTo>
                    <a:pt x="10536" y="11594"/>
                    <a:pt x="10514" y="11036"/>
                    <a:pt x="10474" y="10650"/>
                  </a:cubicBezTo>
                  <a:cubicBezTo>
                    <a:pt x="10429" y="10263"/>
                    <a:pt x="10368" y="10048"/>
                    <a:pt x="10289" y="10048"/>
                  </a:cubicBezTo>
                  <a:cubicBezTo>
                    <a:pt x="10227" y="10048"/>
                    <a:pt x="10160" y="10177"/>
                    <a:pt x="10092" y="10478"/>
                  </a:cubicBezTo>
                  <a:cubicBezTo>
                    <a:pt x="10025" y="10736"/>
                    <a:pt x="9963" y="11122"/>
                    <a:pt x="9913" y="11551"/>
                  </a:cubicBezTo>
                  <a:lnTo>
                    <a:pt x="9913" y="21256"/>
                  </a:lnTo>
                  <a:close/>
                  <a:moveTo>
                    <a:pt x="12687" y="10220"/>
                  </a:moveTo>
                  <a:lnTo>
                    <a:pt x="12215" y="10220"/>
                  </a:lnTo>
                  <a:lnTo>
                    <a:pt x="12215" y="16189"/>
                  </a:lnTo>
                  <a:cubicBezTo>
                    <a:pt x="12215" y="16833"/>
                    <a:pt x="12232" y="17306"/>
                    <a:pt x="12271" y="17563"/>
                  </a:cubicBezTo>
                  <a:cubicBezTo>
                    <a:pt x="12311" y="17821"/>
                    <a:pt x="12361" y="17950"/>
                    <a:pt x="12429" y="17950"/>
                  </a:cubicBezTo>
                  <a:cubicBezTo>
                    <a:pt x="12479" y="17950"/>
                    <a:pt x="12530" y="17907"/>
                    <a:pt x="12580" y="17821"/>
                  </a:cubicBezTo>
                  <a:cubicBezTo>
                    <a:pt x="12631" y="17735"/>
                    <a:pt x="12670" y="17649"/>
                    <a:pt x="12698" y="17478"/>
                  </a:cubicBezTo>
                  <a:lnTo>
                    <a:pt x="12783" y="20441"/>
                  </a:lnTo>
                  <a:cubicBezTo>
                    <a:pt x="12738" y="20612"/>
                    <a:pt x="12670" y="20784"/>
                    <a:pt x="12586" y="20956"/>
                  </a:cubicBezTo>
                  <a:cubicBezTo>
                    <a:pt x="12496" y="21128"/>
                    <a:pt x="12401" y="21213"/>
                    <a:pt x="12305" y="21213"/>
                  </a:cubicBezTo>
                  <a:cubicBezTo>
                    <a:pt x="12064" y="21213"/>
                    <a:pt x="11895" y="20870"/>
                    <a:pt x="11800" y="20140"/>
                  </a:cubicBezTo>
                  <a:cubicBezTo>
                    <a:pt x="11699" y="19453"/>
                    <a:pt x="11654" y="18379"/>
                    <a:pt x="11654" y="16919"/>
                  </a:cubicBezTo>
                  <a:lnTo>
                    <a:pt x="11654" y="10220"/>
                  </a:lnTo>
                  <a:lnTo>
                    <a:pt x="11362" y="10220"/>
                  </a:lnTo>
                  <a:lnTo>
                    <a:pt x="11362" y="7085"/>
                  </a:lnTo>
                  <a:lnTo>
                    <a:pt x="11654" y="7085"/>
                  </a:lnTo>
                  <a:lnTo>
                    <a:pt x="11654" y="2791"/>
                  </a:lnTo>
                  <a:lnTo>
                    <a:pt x="12221" y="2791"/>
                  </a:lnTo>
                  <a:lnTo>
                    <a:pt x="12221" y="7085"/>
                  </a:lnTo>
                  <a:lnTo>
                    <a:pt x="12693" y="7085"/>
                  </a:lnTo>
                  <a:lnTo>
                    <a:pt x="12693" y="10220"/>
                  </a:lnTo>
                  <a:close/>
                  <a:moveTo>
                    <a:pt x="13069" y="8331"/>
                  </a:moveTo>
                  <a:cubicBezTo>
                    <a:pt x="13176" y="7858"/>
                    <a:pt x="13294" y="7472"/>
                    <a:pt x="13428" y="7214"/>
                  </a:cubicBezTo>
                  <a:cubicBezTo>
                    <a:pt x="13563" y="6914"/>
                    <a:pt x="13698" y="6785"/>
                    <a:pt x="13833" y="6785"/>
                  </a:cubicBezTo>
                  <a:cubicBezTo>
                    <a:pt x="14063" y="6785"/>
                    <a:pt x="14243" y="7214"/>
                    <a:pt x="14383" y="8073"/>
                  </a:cubicBezTo>
                  <a:cubicBezTo>
                    <a:pt x="14524" y="8932"/>
                    <a:pt x="14591" y="10263"/>
                    <a:pt x="14591" y="12110"/>
                  </a:cubicBezTo>
                  <a:lnTo>
                    <a:pt x="14591" y="21299"/>
                  </a:lnTo>
                  <a:lnTo>
                    <a:pt x="14153" y="21299"/>
                  </a:lnTo>
                  <a:lnTo>
                    <a:pt x="14102" y="19882"/>
                  </a:lnTo>
                  <a:lnTo>
                    <a:pt x="14085" y="19882"/>
                  </a:lnTo>
                  <a:cubicBezTo>
                    <a:pt x="14035" y="20398"/>
                    <a:pt x="13962" y="20827"/>
                    <a:pt x="13872" y="21128"/>
                  </a:cubicBezTo>
                  <a:cubicBezTo>
                    <a:pt x="13782" y="21471"/>
                    <a:pt x="13676" y="21600"/>
                    <a:pt x="13552" y="21600"/>
                  </a:cubicBezTo>
                  <a:cubicBezTo>
                    <a:pt x="13445" y="21600"/>
                    <a:pt x="13355" y="21471"/>
                    <a:pt x="13277" y="21256"/>
                  </a:cubicBezTo>
                  <a:cubicBezTo>
                    <a:pt x="13198" y="21042"/>
                    <a:pt x="13131" y="20698"/>
                    <a:pt x="13080" y="20312"/>
                  </a:cubicBezTo>
                  <a:cubicBezTo>
                    <a:pt x="13030" y="19925"/>
                    <a:pt x="12990" y="19453"/>
                    <a:pt x="12962" y="18895"/>
                  </a:cubicBezTo>
                  <a:cubicBezTo>
                    <a:pt x="12934" y="18336"/>
                    <a:pt x="12923" y="17778"/>
                    <a:pt x="12923" y="17177"/>
                  </a:cubicBezTo>
                  <a:cubicBezTo>
                    <a:pt x="12923" y="16361"/>
                    <a:pt x="12945" y="15631"/>
                    <a:pt x="12996" y="15073"/>
                  </a:cubicBezTo>
                  <a:cubicBezTo>
                    <a:pt x="13041" y="14472"/>
                    <a:pt x="13108" y="13999"/>
                    <a:pt x="13187" y="13613"/>
                  </a:cubicBezTo>
                  <a:cubicBezTo>
                    <a:pt x="13266" y="13226"/>
                    <a:pt x="13361" y="12969"/>
                    <a:pt x="13473" y="12797"/>
                  </a:cubicBezTo>
                  <a:cubicBezTo>
                    <a:pt x="13580" y="12625"/>
                    <a:pt x="13698" y="12539"/>
                    <a:pt x="13822" y="12539"/>
                  </a:cubicBezTo>
                  <a:lnTo>
                    <a:pt x="14012" y="12539"/>
                  </a:lnTo>
                  <a:lnTo>
                    <a:pt x="14012" y="11766"/>
                  </a:lnTo>
                  <a:cubicBezTo>
                    <a:pt x="14012" y="11251"/>
                    <a:pt x="13990" y="10821"/>
                    <a:pt x="13939" y="10564"/>
                  </a:cubicBezTo>
                  <a:cubicBezTo>
                    <a:pt x="13889" y="10263"/>
                    <a:pt x="13822" y="10134"/>
                    <a:pt x="13732" y="10134"/>
                  </a:cubicBezTo>
                  <a:cubicBezTo>
                    <a:pt x="13653" y="10134"/>
                    <a:pt x="13580" y="10220"/>
                    <a:pt x="13501" y="10392"/>
                  </a:cubicBezTo>
                  <a:cubicBezTo>
                    <a:pt x="13428" y="10564"/>
                    <a:pt x="13344" y="10864"/>
                    <a:pt x="13254" y="11251"/>
                  </a:cubicBezTo>
                  <a:lnTo>
                    <a:pt x="13069" y="8331"/>
                  </a:lnTo>
                  <a:close/>
                  <a:moveTo>
                    <a:pt x="14024" y="15116"/>
                  </a:moveTo>
                  <a:lnTo>
                    <a:pt x="13895" y="15159"/>
                  </a:lnTo>
                  <a:cubicBezTo>
                    <a:pt x="13822" y="15159"/>
                    <a:pt x="13760" y="15245"/>
                    <a:pt x="13715" y="15330"/>
                  </a:cubicBezTo>
                  <a:cubicBezTo>
                    <a:pt x="13664" y="15416"/>
                    <a:pt x="13625" y="15545"/>
                    <a:pt x="13597" y="15717"/>
                  </a:cubicBezTo>
                  <a:cubicBezTo>
                    <a:pt x="13569" y="15846"/>
                    <a:pt x="13546" y="16060"/>
                    <a:pt x="13535" y="16232"/>
                  </a:cubicBezTo>
                  <a:cubicBezTo>
                    <a:pt x="13524" y="16447"/>
                    <a:pt x="13518" y="16662"/>
                    <a:pt x="13518" y="16876"/>
                  </a:cubicBezTo>
                  <a:cubicBezTo>
                    <a:pt x="13518" y="17478"/>
                    <a:pt x="13541" y="17907"/>
                    <a:pt x="13591" y="18122"/>
                  </a:cubicBezTo>
                  <a:cubicBezTo>
                    <a:pt x="13636" y="18336"/>
                    <a:pt x="13692" y="18465"/>
                    <a:pt x="13754" y="18465"/>
                  </a:cubicBezTo>
                  <a:cubicBezTo>
                    <a:pt x="13816" y="18465"/>
                    <a:pt x="13872" y="18336"/>
                    <a:pt x="13923" y="18036"/>
                  </a:cubicBezTo>
                  <a:cubicBezTo>
                    <a:pt x="13973" y="17778"/>
                    <a:pt x="14007" y="17478"/>
                    <a:pt x="14029" y="17134"/>
                  </a:cubicBezTo>
                  <a:lnTo>
                    <a:pt x="14029" y="15116"/>
                  </a:lnTo>
                  <a:close/>
                  <a:moveTo>
                    <a:pt x="16192" y="10220"/>
                  </a:moveTo>
                  <a:lnTo>
                    <a:pt x="15720" y="10220"/>
                  </a:lnTo>
                  <a:lnTo>
                    <a:pt x="15720" y="16189"/>
                  </a:lnTo>
                  <a:cubicBezTo>
                    <a:pt x="15720" y="16833"/>
                    <a:pt x="15737" y="17306"/>
                    <a:pt x="15776" y="17563"/>
                  </a:cubicBezTo>
                  <a:cubicBezTo>
                    <a:pt x="15815" y="17821"/>
                    <a:pt x="15866" y="17950"/>
                    <a:pt x="15933" y="17950"/>
                  </a:cubicBezTo>
                  <a:cubicBezTo>
                    <a:pt x="15984" y="17950"/>
                    <a:pt x="16034" y="17907"/>
                    <a:pt x="16085" y="17821"/>
                  </a:cubicBezTo>
                  <a:cubicBezTo>
                    <a:pt x="16135" y="17735"/>
                    <a:pt x="16175" y="17649"/>
                    <a:pt x="16203" y="17478"/>
                  </a:cubicBezTo>
                  <a:lnTo>
                    <a:pt x="16287" y="20441"/>
                  </a:lnTo>
                  <a:cubicBezTo>
                    <a:pt x="16242" y="20612"/>
                    <a:pt x="16175" y="20784"/>
                    <a:pt x="16090" y="20956"/>
                  </a:cubicBezTo>
                  <a:cubicBezTo>
                    <a:pt x="16001" y="21128"/>
                    <a:pt x="15905" y="21213"/>
                    <a:pt x="15810" y="21213"/>
                  </a:cubicBezTo>
                  <a:cubicBezTo>
                    <a:pt x="15568" y="21213"/>
                    <a:pt x="15400" y="20870"/>
                    <a:pt x="15304" y="20140"/>
                  </a:cubicBezTo>
                  <a:cubicBezTo>
                    <a:pt x="15203" y="19453"/>
                    <a:pt x="15158" y="18379"/>
                    <a:pt x="15158" y="16919"/>
                  </a:cubicBezTo>
                  <a:lnTo>
                    <a:pt x="15158" y="10220"/>
                  </a:lnTo>
                  <a:lnTo>
                    <a:pt x="14866" y="10220"/>
                  </a:lnTo>
                  <a:lnTo>
                    <a:pt x="14866" y="7085"/>
                  </a:lnTo>
                  <a:lnTo>
                    <a:pt x="15158" y="7085"/>
                  </a:lnTo>
                  <a:lnTo>
                    <a:pt x="15158" y="2791"/>
                  </a:lnTo>
                  <a:lnTo>
                    <a:pt x="15725" y="2791"/>
                  </a:lnTo>
                  <a:lnTo>
                    <a:pt x="15725" y="7085"/>
                  </a:lnTo>
                  <a:lnTo>
                    <a:pt x="16197" y="7085"/>
                  </a:lnTo>
                  <a:lnTo>
                    <a:pt x="16197" y="10220"/>
                  </a:lnTo>
                  <a:close/>
                  <a:moveTo>
                    <a:pt x="16871" y="4294"/>
                  </a:moveTo>
                  <a:cubicBezTo>
                    <a:pt x="16776" y="4294"/>
                    <a:pt x="16697" y="4080"/>
                    <a:pt x="16646" y="3650"/>
                  </a:cubicBezTo>
                  <a:cubicBezTo>
                    <a:pt x="16596" y="3221"/>
                    <a:pt x="16568" y="2705"/>
                    <a:pt x="16568" y="2147"/>
                  </a:cubicBezTo>
                  <a:cubicBezTo>
                    <a:pt x="16568" y="1546"/>
                    <a:pt x="16596" y="1031"/>
                    <a:pt x="16646" y="644"/>
                  </a:cubicBezTo>
                  <a:cubicBezTo>
                    <a:pt x="16697" y="215"/>
                    <a:pt x="16776" y="0"/>
                    <a:pt x="16866" y="0"/>
                  </a:cubicBezTo>
                  <a:cubicBezTo>
                    <a:pt x="16961" y="0"/>
                    <a:pt x="17034" y="215"/>
                    <a:pt x="17085" y="601"/>
                  </a:cubicBezTo>
                  <a:cubicBezTo>
                    <a:pt x="17135" y="1031"/>
                    <a:pt x="17163" y="1546"/>
                    <a:pt x="17163" y="2147"/>
                  </a:cubicBezTo>
                  <a:cubicBezTo>
                    <a:pt x="17163" y="2748"/>
                    <a:pt x="17135" y="3264"/>
                    <a:pt x="17085" y="3693"/>
                  </a:cubicBezTo>
                  <a:cubicBezTo>
                    <a:pt x="17045" y="4122"/>
                    <a:pt x="16972" y="4294"/>
                    <a:pt x="16871" y="4294"/>
                  </a:cubicBezTo>
                  <a:close/>
                  <a:moveTo>
                    <a:pt x="16585" y="21256"/>
                  </a:moveTo>
                  <a:lnTo>
                    <a:pt x="16585" y="7085"/>
                  </a:lnTo>
                  <a:lnTo>
                    <a:pt x="17158" y="7085"/>
                  </a:lnTo>
                  <a:lnTo>
                    <a:pt x="17158" y="21256"/>
                  </a:lnTo>
                  <a:lnTo>
                    <a:pt x="16585" y="21256"/>
                  </a:lnTo>
                  <a:close/>
                  <a:moveTo>
                    <a:pt x="19477" y="14085"/>
                  </a:moveTo>
                  <a:cubicBezTo>
                    <a:pt x="19477" y="15245"/>
                    <a:pt x="19455" y="16275"/>
                    <a:pt x="19404" y="17220"/>
                  </a:cubicBezTo>
                  <a:cubicBezTo>
                    <a:pt x="19354" y="18165"/>
                    <a:pt x="19286" y="18938"/>
                    <a:pt x="19196" y="19582"/>
                  </a:cubicBezTo>
                  <a:cubicBezTo>
                    <a:pt x="19106" y="20226"/>
                    <a:pt x="19005" y="20741"/>
                    <a:pt x="18887" y="21085"/>
                  </a:cubicBezTo>
                  <a:cubicBezTo>
                    <a:pt x="18769" y="21428"/>
                    <a:pt x="18640" y="21600"/>
                    <a:pt x="18505" y="21600"/>
                  </a:cubicBezTo>
                  <a:cubicBezTo>
                    <a:pt x="18371" y="21600"/>
                    <a:pt x="18241" y="21428"/>
                    <a:pt x="18124" y="21128"/>
                  </a:cubicBezTo>
                  <a:cubicBezTo>
                    <a:pt x="18006" y="20784"/>
                    <a:pt x="17905" y="20355"/>
                    <a:pt x="17820" y="19711"/>
                  </a:cubicBezTo>
                  <a:cubicBezTo>
                    <a:pt x="17736" y="19109"/>
                    <a:pt x="17669" y="18336"/>
                    <a:pt x="17618" y="17435"/>
                  </a:cubicBezTo>
                  <a:cubicBezTo>
                    <a:pt x="17568" y="16533"/>
                    <a:pt x="17545" y="15502"/>
                    <a:pt x="17545" y="14386"/>
                  </a:cubicBezTo>
                  <a:cubicBezTo>
                    <a:pt x="17545" y="13183"/>
                    <a:pt x="17568" y="12110"/>
                    <a:pt x="17618" y="11165"/>
                  </a:cubicBezTo>
                  <a:cubicBezTo>
                    <a:pt x="17669" y="10220"/>
                    <a:pt x="17736" y="9404"/>
                    <a:pt x="17826" y="8760"/>
                  </a:cubicBezTo>
                  <a:cubicBezTo>
                    <a:pt x="17916" y="8116"/>
                    <a:pt x="18017" y="7601"/>
                    <a:pt x="18135" y="7257"/>
                  </a:cubicBezTo>
                  <a:cubicBezTo>
                    <a:pt x="18253" y="6914"/>
                    <a:pt x="18382" y="6742"/>
                    <a:pt x="18517" y="6742"/>
                  </a:cubicBezTo>
                  <a:cubicBezTo>
                    <a:pt x="18651" y="6742"/>
                    <a:pt x="18781" y="6914"/>
                    <a:pt x="18899" y="7214"/>
                  </a:cubicBezTo>
                  <a:cubicBezTo>
                    <a:pt x="19017" y="7515"/>
                    <a:pt x="19118" y="7987"/>
                    <a:pt x="19202" y="8631"/>
                  </a:cubicBezTo>
                  <a:cubicBezTo>
                    <a:pt x="19286" y="9233"/>
                    <a:pt x="19354" y="10006"/>
                    <a:pt x="19404" y="10907"/>
                  </a:cubicBezTo>
                  <a:cubicBezTo>
                    <a:pt x="19455" y="11809"/>
                    <a:pt x="19477" y="12883"/>
                    <a:pt x="19477" y="14085"/>
                  </a:cubicBezTo>
                  <a:close/>
                  <a:moveTo>
                    <a:pt x="18893" y="14214"/>
                  </a:moveTo>
                  <a:cubicBezTo>
                    <a:pt x="18893" y="13441"/>
                    <a:pt x="18882" y="12797"/>
                    <a:pt x="18865" y="12239"/>
                  </a:cubicBezTo>
                  <a:cubicBezTo>
                    <a:pt x="18842" y="11680"/>
                    <a:pt x="18814" y="11251"/>
                    <a:pt x="18781" y="10907"/>
                  </a:cubicBezTo>
                  <a:cubicBezTo>
                    <a:pt x="18747" y="10564"/>
                    <a:pt x="18702" y="10306"/>
                    <a:pt x="18657" y="10134"/>
                  </a:cubicBezTo>
                  <a:cubicBezTo>
                    <a:pt x="18612" y="9963"/>
                    <a:pt x="18562" y="9920"/>
                    <a:pt x="18517" y="9920"/>
                  </a:cubicBezTo>
                  <a:cubicBezTo>
                    <a:pt x="18466" y="9920"/>
                    <a:pt x="18421" y="10006"/>
                    <a:pt x="18376" y="10134"/>
                  </a:cubicBezTo>
                  <a:cubicBezTo>
                    <a:pt x="18331" y="10263"/>
                    <a:pt x="18292" y="10521"/>
                    <a:pt x="18258" y="10821"/>
                  </a:cubicBezTo>
                  <a:cubicBezTo>
                    <a:pt x="18225" y="11165"/>
                    <a:pt x="18197" y="11594"/>
                    <a:pt x="18174" y="12153"/>
                  </a:cubicBezTo>
                  <a:cubicBezTo>
                    <a:pt x="18152" y="12711"/>
                    <a:pt x="18146" y="13355"/>
                    <a:pt x="18146" y="14214"/>
                  </a:cubicBezTo>
                  <a:cubicBezTo>
                    <a:pt x="18146" y="15631"/>
                    <a:pt x="18185" y="16705"/>
                    <a:pt x="18264" y="17349"/>
                  </a:cubicBezTo>
                  <a:cubicBezTo>
                    <a:pt x="18343" y="18036"/>
                    <a:pt x="18432" y="18336"/>
                    <a:pt x="18528" y="18336"/>
                  </a:cubicBezTo>
                  <a:cubicBezTo>
                    <a:pt x="18578" y="18336"/>
                    <a:pt x="18623" y="18250"/>
                    <a:pt x="18668" y="18122"/>
                  </a:cubicBezTo>
                  <a:cubicBezTo>
                    <a:pt x="18713" y="17993"/>
                    <a:pt x="18753" y="17735"/>
                    <a:pt x="18786" y="17435"/>
                  </a:cubicBezTo>
                  <a:cubicBezTo>
                    <a:pt x="18820" y="17091"/>
                    <a:pt x="18848" y="16662"/>
                    <a:pt x="18871" y="16146"/>
                  </a:cubicBezTo>
                  <a:cubicBezTo>
                    <a:pt x="18882" y="15631"/>
                    <a:pt x="18893" y="14987"/>
                    <a:pt x="18893" y="14214"/>
                  </a:cubicBezTo>
                  <a:close/>
                  <a:moveTo>
                    <a:pt x="20404" y="21256"/>
                  </a:moveTo>
                  <a:lnTo>
                    <a:pt x="19831" y="21256"/>
                  </a:lnTo>
                  <a:lnTo>
                    <a:pt x="19831" y="7085"/>
                  </a:lnTo>
                  <a:lnTo>
                    <a:pt x="20275" y="7085"/>
                  </a:lnTo>
                  <a:lnTo>
                    <a:pt x="20342" y="8846"/>
                  </a:lnTo>
                  <a:cubicBezTo>
                    <a:pt x="20426" y="8202"/>
                    <a:pt x="20516" y="7687"/>
                    <a:pt x="20617" y="7300"/>
                  </a:cubicBezTo>
                  <a:cubicBezTo>
                    <a:pt x="20718" y="6914"/>
                    <a:pt x="20831" y="6742"/>
                    <a:pt x="20954" y="6742"/>
                  </a:cubicBezTo>
                  <a:cubicBezTo>
                    <a:pt x="21162" y="6742"/>
                    <a:pt x="21319" y="7171"/>
                    <a:pt x="21432" y="8030"/>
                  </a:cubicBezTo>
                  <a:cubicBezTo>
                    <a:pt x="21544" y="8889"/>
                    <a:pt x="21600" y="10177"/>
                    <a:pt x="21600" y="11852"/>
                  </a:cubicBezTo>
                  <a:lnTo>
                    <a:pt x="21600" y="21214"/>
                  </a:lnTo>
                  <a:lnTo>
                    <a:pt x="21027" y="21214"/>
                  </a:lnTo>
                  <a:lnTo>
                    <a:pt x="21027" y="12281"/>
                  </a:lnTo>
                  <a:cubicBezTo>
                    <a:pt x="21027" y="11594"/>
                    <a:pt x="21005" y="11036"/>
                    <a:pt x="20965" y="10650"/>
                  </a:cubicBezTo>
                  <a:cubicBezTo>
                    <a:pt x="20920" y="10263"/>
                    <a:pt x="20859" y="10048"/>
                    <a:pt x="20780" y="10048"/>
                  </a:cubicBezTo>
                  <a:cubicBezTo>
                    <a:pt x="20718" y="10048"/>
                    <a:pt x="20651" y="10177"/>
                    <a:pt x="20583" y="10478"/>
                  </a:cubicBezTo>
                  <a:cubicBezTo>
                    <a:pt x="20516" y="10736"/>
                    <a:pt x="20454" y="11122"/>
                    <a:pt x="20404" y="11551"/>
                  </a:cubicBezTo>
                  <a:lnTo>
                    <a:pt x="20404" y="21256"/>
                  </a:lnTo>
                  <a:close/>
                </a:path>
              </a:pathLst>
            </a:custGeom>
            <a:solidFill>
              <a:srgbClr val="FFFFFF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>
                <a:defRPr sz="3000">
                  <a:solidFill>
                    <a:srgbClr val="FFFFFF"/>
                  </a:solidFill>
                </a:defRPr>
              </a:pPr>
              <a:endParaRPr/>
            </a:p>
          </p:txBody>
        </p:sp>
        <p:sp>
          <p:nvSpPr>
            <p:cNvPr id="11" name="Shape">
              <a:extLst>
                <a:ext uri="{FF2B5EF4-FFF2-40B4-BE49-F238E27FC236}">
                  <a16:creationId xmlns:a16="http://schemas.microsoft.com/office/drawing/2014/main" id="{349345AB-AD63-E181-3B5F-534FD2A982FA}"/>
                </a:ext>
              </a:extLst>
            </p:cNvPr>
            <p:cNvSpPr/>
            <p:nvPr userDrawn="1"/>
          </p:nvSpPr>
          <p:spPr>
            <a:xfrm>
              <a:off x="5032172" y="1021854"/>
              <a:ext cx="1051185" cy="549583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5954" y="0"/>
                  </a:moveTo>
                  <a:cubicBezTo>
                    <a:pt x="13287" y="0"/>
                    <a:pt x="11002" y="3514"/>
                    <a:pt x="10441" y="8443"/>
                  </a:cubicBezTo>
                  <a:cubicBezTo>
                    <a:pt x="9052" y="8229"/>
                    <a:pt x="6050" y="7757"/>
                    <a:pt x="5198" y="7671"/>
                  </a:cubicBezTo>
                  <a:cubicBezTo>
                    <a:pt x="5154" y="7671"/>
                    <a:pt x="5109" y="7671"/>
                    <a:pt x="5041" y="7671"/>
                  </a:cubicBezTo>
                  <a:cubicBezTo>
                    <a:pt x="4638" y="7671"/>
                    <a:pt x="4280" y="7886"/>
                    <a:pt x="4033" y="8357"/>
                  </a:cubicBezTo>
                  <a:cubicBezTo>
                    <a:pt x="3563" y="9214"/>
                    <a:pt x="3563" y="10457"/>
                    <a:pt x="3563" y="10843"/>
                  </a:cubicBezTo>
                  <a:cubicBezTo>
                    <a:pt x="3563" y="11271"/>
                    <a:pt x="3563" y="12514"/>
                    <a:pt x="4033" y="13329"/>
                  </a:cubicBezTo>
                  <a:cubicBezTo>
                    <a:pt x="4280" y="13800"/>
                    <a:pt x="4638" y="14014"/>
                    <a:pt x="5041" y="14014"/>
                  </a:cubicBezTo>
                  <a:cubicBezTo>
                    <a:pt x="5086" y="14014"/>
                    <a:pt x="5131" y="14014"/>
                    <a:pt x="5198" y="14014"/>
                  </a:cubicBezTo>
                  <a:cubicBezTo>
                    <a:pt x="5803" y="13929"/>
                    <a:pt x="7417" y="13714"/>
                    <a:pt x="8313" y="13543"/>
                  </a:cubicBezTo>
                  <a:lnTo>
                    <a:pt x="9657" y="13329"/>
                  </a:lnTo>
                  <a:cubicBezTo>
                    <a:pt x="9971" y="13286"/>
                    <a:pt x="10262" y="13243"/>
                    <a:pt x="10464" y="13200"/>
                  </a:cubicBezTo>
                  <a:cubicBezTo>
                    <a:pt x="11046" y="18043"/>
                    <a:pt x="13332" y="21557"/>
                    <a:pt x="15954" y="21557"/>
                  </a:cubicBezTo>
                  <a:cubicBezTo>
                    <a:pt x="19068" y="21557"/>
                    <a:pt x="21600" y="16714"/>
                    <a:pt x="21600" y="10757"/>
                  </a:cubicBezTo>
                  <a:cubicBezTo>
                    <a:pt x="21600" y="4843"/>
                    <a:pt x="19068" y="0"/>
                    <a:pt x="15954" y="0"/>
                  </a:cubicBezTo>
                  <a:close/>
                  <a:moveTo>
                    <a:pt x="15954" y="17229"/>
                  </a:moveTo>
                  <a:cubicBezTo>
                    <a:pt x="14094" y="17229"/>
                    <a:pt x="12593" y="14357"/>
                    <a:pt x="12593" y="10800"/>
                  </a:cubicBezTo>
                  <a:cubicBezTo>
                    <a:pt x="12593" y="7243"/>
                    <a:pt x="14094" y="4371"/>
                    <a:pt x="15954" y="4371"/>
                  </a:cubicBezTo>
                  <a:cubicBezTo>
                    <a:pt x="17813" y="4371"/>
                    <a:pt x="19315" y="7243"/>
                    <a:pt x="19315" y="10800"/>
                  </a:cubicBezTo>
                  <a:cubicBezTo>
                    <a:pt x="19315" y="14357"/>
                    <a:pt x="17813" y="17229"/>
                    <a:pt x="15954" y="17229"/>
                  </a:cubicBezTo>
                  <a:close/>
                  <a:moveTo>
                    <a:pt x="9007" y="15514"/>
                  </a:moveTo>
                  <a:lnTo>
                    <a:pt x="9007" y="20014"/>
                  </a:lnTo>
                  <a:cubicBezTo>
                    <a:pt x="8627" y="20443"/>
                    <a:pt x="8134" y="20786"/>
                    <a:pt x="7506" y="21129"/>
                  </a:cubicBezTo>
                  <a:cubicBezTo>
                    <a:pt x="6879" y="21429"/>
                    <a:pt x="6207" y="21600"/>
                    <a:pt x="5467" y="21600"/>
                  </a:cubicBezTo>
                  <a:cubicBezTo>
                    <a:pt x="4324" y="21600"/>
                    <a:pt x="3339" y="21171"/>
                    <a:pt x="2532" y="20271"/>
                  </a:cubicBezTo>
                  <a:cubicBezTo>
                    <a:pt x="1725" y="19371"/>
                    <a:pt x="1098" y="18129"/>
                    <a:pt x="650" y="16500"/>
                  </a:cubicBezTo>
                  <a:cubicBezTo>
                    <a:pt x="224" y="14871"/>
                    <a:pt x="0" y="12986"/>
                    <a:pt x="0" y="10800"/>
                  </a:cubicBezTo>
                  <a:cubicBezTo>
                    <a:pt x="0" y="8657"/>
                    <a:pt x="246" y="6729"/>
                    <a:pt x="717" y="5143"/>
                  </a:cubicBezTo>
                  <a:cubicBezTo>
                    <a:pt x="1210" y="3514"/>
                    <a:pt x="1860" y="2271"/>
                    <a:pt x="2711" y="1371"/>
                  </a:cubicBezTo>
                  <a:cubicBezTo>
                    <a:pt x="3563" y="471"/>
                    <a:pt x="4549" y="43"/>
                    <a:pt x="5646" y="43"/>
                  </a:cubicBezTo>
                  <a:cubicBezTo>
                    <a:pt x="6229" y="43"/>
                    <a:pt x="6767" y="171"/>
                    <a:pt x="7282" y="386"/>
                  </a:cubicBezTo>
                  <a:cubicBezTo>
                    <a:pt x="7798" y="600"/>
                    <a:pt x="8246" y="900"/>
                    <a:pt x="8627" y="1243"/>
                  </a:cubicBezTo>
                  <a:lnTo>
                    <a:pt x="8402" y="4843"/>
                  </a:lnTo>
                  <a:cubicBezTo>
                    <a:pt x="8022" y="4500"/>
                    <a:pt x="7596" y="4200"/>
                    <a:pt x="7125" y="3986"/>
                  </a:cubicBezTo>
                  <a:cubicBezTo>
                    <a:pt x="6655" y="3771"/>
                    <a:pt x="6162" y="3643"/>
                    <a:pt x="5624" y="3643"/>
                  </a:cubicBezTo>
                  <a:cubicBezTo>
                    <a:pt x="4817" y="3643"/>
                    <a:pt x="4168" y="3943"/>
                    <a:pt x="3630" y="4586"/>
                  </a:cubicBezTo>
                  <a:cubicBezTo>
                    <a:pt x="3115" y="5186"/>
                    <a:pt x="2734" y="6043"/>
                    <a:pt x="2487" y="7114"/>
                  </a:cubicBezTo>
                  <a:cubicBezTo>
                    <a:pt x="2241" y="8186"/>
                    <a:pt x="2106" y="9386"/>
                    <a:pt x="2106" y="10714"/>
                  </a:cubicBezTo>
                  <a:cubicBezTo>
                    <a:pt x="2106" y="12129"/>
                    <a:pt x="2241" y="13371"/>
                    <a:pt x="2487" y="14443"/>
                  </a:cubicBezTo>
                  <a:cubicBezTo>
                    <a:pt x="2734" y="15514"/>
                    <a:pt x="3115" y="16371"/>
                    <a:pt x="3607" y="17014"/>
                  </a:cubicBezTo>
                  <a:cubicBezTo>
                    <a:pt x="4100" y="17614"/>
                    <a:pt x="4728" y="17957"/>
                    <a:pt x="5490" y="17957"/>
                  </a:cubicBezTo>
                  <a:cubicBezTo>
                    <a:pt x="5714" y="17957"/>
                    <a:pt x="5960" y="17914"/>
                    <a:pt x="6207" y="17871"/>
                  </a:cubicBezTo>
                  <a:cubicBezTo>
                    <a:pt x="6453" y="17829"/>
                    <a:pt x="6722" y="17743"/>
                    <a:pt x="6968" y="17614"/>
                  </a:cubicBezTo>
                  <a:lnTo>
                    <a:pt x="6968" y="15814"/>
                  </a:lnTo>
                  <a:cubicBezTo>
                    <a:pt x="7439" y="15729"/>
                    <a:pt x="7887" y="15686"/>
                    <a:pt x="8246" y="15643"/>
                  </a:cubicBezTo>
                  <a:lnTo>
                    <a:pt x="9007" y="15514"/>
                  </a:lnTo>
                  <a:close/>
                </a:path>
              </a:pathLst>
            </a:custGeom>
            <a:solidFill>
              <a:srgbClr val="008C58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>
                <a:defRPr sz="3000">
                  <a:solidFill>
                    <a:srgbClr val="FFFFFF"/>
                  </a:solidFill>
                </a:defRPr>
              </a:pPr>
              <a:endParaRPr dirty="0"/>
            </a:p>
          </p:txBody>
        </p:sp>
      </p:grpSp>
      <p:sp>
        <p:nvSpPr>
          <p:cNvPr id="12" name="Shape">
            <a:extLst>
              <a:ext uri="{FF2B5EF4-FFF2-40B4-BE49-F238E27FC236}">
                <a16:creationId xmlns:a16="http://schemas.microsoft.com/office/drawing/2014/main" id="{FD9E41AE-A002-9005-E6E5-3580179613F9}"/>
              </a:ext>
            </a:extLst>
          </p:cNvPr>
          <p:cNvSpPr/>
          <p:nvPr userDrawn="1"/>
        </p:nvSpPr>
        <p:spPr>
          <a:xfrm>
            <a:off x="2105953" y="640199"/>
            <a:ext cx="226449" cy="195222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0767" h="20569" extrusionOk="0">
                <a:moveTo>
                  <a:pt x="1276" y="2502"/>
                </a:moveTo>
                <a:cubicBezTo>
                  <a:pt x="3176" y="-371"/>
                  <a:pt x="6676" y="-945"/>
                  <a:pt x="8976" y="1698"/>
                </a:cubicBezTo>
                <a:cubicBezTo>
                  <a:pt x="9476" y="2272"/>
                  <a:pt x="9876" y="2961"/>
                  <a:pt x="10376" y="3651"/>
                </a:cubicBezTo>
                <a:cubicBezTo>
                  <a:pt x="10876" y="2961"/>
                  <a:pt x="11276" y="2272"/>
                  <a:pt x="11776" y="1698"/>
                </a:cubicBezTo>
                <a:cubicBezTo>
                  <a:pt x="14076" y="-945"/>
                  <a:pt x="17676" y="-371"/>
                  <a:pt x="19476" y="2502"/>
                </a:cubicBezTo>
                <a:cubicBezTo>
                  <a:pt x="21176" y="5144"/>
                  <a:pt x="21076" y="7902"/>
                  <a:pt x="19876" y="10659"/>
                </a:cubicBezTo>
                <a:cubicBezTo>
                  <a:pt x="18676" y="13302"/>
                  <a:pt x="16976" y="15485"/>
                  <a:pt x="14976" y="17323"/>
                </a:cubicBezTo>
                <a:cubicBezTo>
                  <a:pt x="13876" y="18357"/>
                  <a:pt x="12376" y="19391"/>
                  <a:pt x="11076" y="20310"/>
                </a:cubicBezTo>
                <a:cubicBezTo>
                  <a:pt x="10676" y="20655"/>
                  <a:pt x="10176" y="20655"/>
                  <a:pt x="9776" y="20310"/>
                </a:cubicBezTo>
                <a:cubicBezTo>
                  <a:pt x="8476" y="19391"/>
                  <a:pt x="6976" y="18357"/>
                  <a:pt x="5876" y="17323"/>
                </a:cubicBezTo>
                <a:cubicBezTo>
                  <a:pt x="3876" y="15485"/>
                  <a:pt x="2176" y="13417"/>
                  <a:pt x="976" y="10659"/>
                </a:cubicBezTo>
                <a:cubicBezTo>
                  <a:pt x="-324" y="7902"/>
                  <a:pt x="-424" y="5144"/>
                  <a:pt x="1276" y="2502"/>
                </a:cubicBezTo>
                <a:close/>
              </a:path>
            </a:pathLst>
          </a:custGeom>
          <a:solidFill>
            <a:srgbClr val="008C58"/>
          </a:solidFill>
          <a:ln w="12700">
            <a:miter lim="400000"/>
          </a:ln>
        </p:spPr>
        <p:txBody>
          <a:bodyPr lIns="38100" tIns="38100" rIns="38100" bIns="38100" anchor="ctr"/>
          <a:lstStyle/>
          <a:p>
            <a:pPr>
              <a:defRPr sz="3000">
                <a:solidFill>
                  <a:srgbClr val="FFFFFF"/>
                </a:solidFill>
              </a:defRPr>
            </a:pPr>
            <a:endParaRPr/>
          </a:p>
        </p:txBody>
      </p:sp>
      <p:sp>
        <p:nvSpPr>
          <p:cNvPr id="13" name="Shape">
            <a:extLst>
              <a:ext uri="{FF2B5EF4-FFF2-40B4-BE49-F238E27FC236}">
                <a16:creationId xmlns:a16="http://schemas.microsoft.com/office/drawing/2014/main" id="{F46B88B0-8416-31F6-5282-9C6E196C9A56}"/>
              </a:ext>
            </a:extLst>
          </p:cNvPr>
          <p:cNvSpPr/>
          <p:nvPr userDrawn="1"/>
        </p:nvSpPr>
        <p:spPr>
          <a:xfrm>
            <a:off x="7387520" y="3289969"/>
            <a:ext cx="4804480" cy="2927831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18585" y="0"/>
                </a:moveTo>
                <a:cubicBezTo>
                  <a:pt x="19673" y="0"/>
                  <a:pt x="20698" y="434"/>
                  <a:pt x="21600" y="1199"/>
                </a:cubicBezTo>
                <a:lnTo>
                  <a:pt x="21600" y="6677"/>
                </a:lnTo>
                <a:cubicBezTo>
                  <a:pt x="20879" y="5261"/>
                  <a:pt x="19796" y="4352"/>
                  <a:pt x="18585" y="4352"/>
                </a:cubicBezTo>
                <a:cubicBezTo>
                  <a:pt x="16418" y="4352"/>
                  <a:pt x="14658" y="7240"/>
                  <a:pt x="14658" y="10796"/>
                </a:cubicBezTo>
                <a:cubicBezTo>
                  <a:pt x="14658" y="14344"/>
                  <a:pt x="16418" y="17240"/>
                  <a:pt x="18585" y="17240"/>
                </a:cubicBezTo>
                <a:cubicBezTo>
                  <a:pt x="19796" y="17240"/>
                  <a:pt x="20879" y="16339"/>
                  <a:pt x="21600" y="14915"/>
                </a:cubicBezTo>
                <a:lnTo>
                  <a:pt x="21600" y="20393"/>
                </a:lnTo>
                <a:cubicBezTo>
                  <a:pt x="20698" y="21158"/>
                  <a:pt x="19668" y="21592"/>
                  <a:pt x="18585" y="21592"/>
                </a:cubicBezTo>
                <a:cubicBezTo>
                  <a:pt x="15511" y="21592"/>
                  <a:pt x="12864" y="18109"/>
                  <a:pt x="12178" y="13250"/>
                </a:cubicBezTo>
                <a:cubicBezTo>
                  <a:pt x="11932" y="13282"/>
                  <a:pt x="11609" y="13322"/>
                  <a:pt x="11236" y="13370"/>
                </a:cubicBezTo>
                <a:lnTo>
                  <a:pt x="9677" y="13571"/>
                </a:lnTo>
                <a:cubicBezTo>
                  <a:pt x="8628" y="13708"/>
                  <a:pt x="6760" y="13949"/>
                  <a:pt x="6050" y="14030"/>
                </a:cubicBezTo>
                <a:cubicBezTo>
                  <a:pt x="5991" y="14038"/>
                  <a:pt x="5932" y="14038"/>
                  <a:pt x="5873" y="14038"/>
                </a:cubicBezTo>
                <a:cubicBezTo>
                  <a:pt x="5393" y="14038"/>
                  <a:pt x="4996" y="13805"/>
                  <a:pt x="4697" y="13346"/>
                </a:cubicBezTo>
                <a:cubicBezTo>
                  <a:pt x="4152" y="12509"/>
                  <a:pt x="4152" y="11263"/>
                  <a:pt x="4152" y="10852"/>
                </a:cubicBezTo>
                <a:cubicBezTo>
                  <a:pt x="4152" y="10442"/>
                  <a:pt x="4152" y="9195"/>
                  <a:pt x="4697" y="8350"/>
                </a:cubicBezTo>
                <a:cubicBezTo>
                  <a:pt x="4996" y="7892"/>
                  <a:pt x="5393" y="7659"/>
                  <a:pt x="5873" y="7659"/>
                </a:cubicBezTo>
                <a:cubicBezTo>
                  <a:pt x="5927" y="7659"/>
                  <a:pt x="5986" y="7659"/>
                  <a:pt x="6045" y="7667"/>
                </a:cubicBezTo>
                <a:cubicBezTo>
                  <a:pt x="7045" y="7779"/>
                  <a:pt x="10550" y="8238"/>
                  <a:pt x="12158" y="8447"/>
                </a:cubicBezTo>
                <a:cubicBezTo>
                  <a:pt x="12825" y="3532"/>
                  <a:pt x="15477" y="0"/>
                  <a:pt x="18585" y="0"/>
                </a:cubicBezTo>
                <a:close/>
                <a:moveTo>
                  <a:pt x="2937" y="20257"/>
                </a:moveTo>
                <a:cubicBezTo>
                  <a:pt x="3888" y="21149"/>
                  <a:pt x="5030" y="21600"/>
                  <a:pt x="6368" y="21600"/>
                </a:cubicBezTo>
                <a:cubicBezTo>
                  <a:pt x="7236" y="21600"/>
                  <a:pt x="8030" y="21447"/>
                  <a:pt x="8756" y="21133"/>
                </a:cubicBezTo>
                <a:cubicBezTo>
                  <a:pt x="9481" y="20820"/>
                  <a:pt x="10065" y="20458"/>
                  <a:pt x="10501" y="20031"/>
                </a:cubicBezTo>
                <a:lnTo>
                  <a:pt x="10501" y="15542"/>
                </a:lnTo>
                <a:lnTo>
                  <a:pt x="9672" y="15647"/>
                </a:lnTo>
                <a:cubicBezTo>
                  <a:pt x="9266" y="15703"/>
                  <a:pt x="8731" y="15768"/>
                  <a:pt x="8187" y="15840"/>
                </a:cubicBezTo>
                <a:lnTo>
                  <a:pt x="8187" y="17634"/>
                </a:lnTo>
                <a:cubicBezTo>
                  <a:pt x="7878" y="17731"/>
                  <a:pt x="7579" y="17811"/>
                  <a:pt x="7290" y="17867"/>
                </a:cubicBezTo>
                <a:cubicBezTo>
                  <a:pt x="6996" y="17924"/>
                  <a:pt x="6721" y="17956"/>
                  <a:pt x="6456" y="17956"/>
                </a:cubicBezTo>
                <a:cubicBezTo>
                  <a:pt x="5584" y="17956"/>
                  <a:pt x="4853" y="17650"/>
                  <a:pt x="4270" y="17031"/>
                </a:cubicBezTo>
                <a:cubicBezTo>
                  <a:pt x="3687" y="16411"/>
                  <a:pt x="3250" y="15558"/>
                  <a:pt x="2956" y="14472"/>
                </a:cubicBezTo>
                <a:cubicBezTo>
                  <a:pt x="2662" y="13386"/>
                  <a:pt x="2520" y="12139"/>
                  <a:pt x="2520" y="10724"/>
                </a:cubicBezTo>
                <a:cubicBezTo>
                  <a:pt x="2520" y="9380"/>
                  <a:pt x="2667" y="8173"/>
                  <a:pt x="2951" y="7112"/>
                </a:cubicBezTo>
                <a:cubicBezTo>
                  <a:pt x="3240" y="6050"/>
                  <a:pt x="3687" y="5213"/>
                  <a:pt x="4290" y="4594"/>
                </a:cubicBezTo>
                <a:cubicBezTo>
                  <a:pt x="4893" y="3974"/>
                  <a:pt x="5662" y="3668"/>
                  <a:pt x="6604" y="3668"/>
                </a:cubicBezTo>
                <a:cubicBezTo>
                  <a:pt x="7216" y="3668"/>
                  <a:pt x="7795" y="3781"/>
                  <a:pt x="8344" y="3998"/>
                </a:cubicBezTo>
                <a:cubicBezTo>
                  <a:pt x="8888" y="4223"/>
                  <a:pt x="9388" y="4505"/>
                  <a:pt x="9839" y="4851"/>
                </a:cubicBezTo>
                <a:lnTo>
                  <a:pt x="10094" y="1239"/>
                </a:lnTo>
                <a:cubicBezTo>
                  <a:pt x="9663" y="885"/>
                  <a:pt x="9138" y="595"/>
                  <a:pt x="8525" y="362"/>
                </a:cubicBezTo>
                <a:cubicBezTo>
                  <a:pt x="7912" y="137"/>
                  <a:pt x="7275" y="24"/>
                  <a:pt x="6608" y="24"/>
                </a:cubicBezTo>
                <a:cubicBezTo>
                  <a:pt x="5314" y="24"/>
                  <a:pt x="4172" y="467"/>
                  <a:pt x="3177" y="1360"/>
                </a:cubicBezTo>
                <a:cubicBezTo>
                  <a:pt x="2182" y="2253"/>
                  <a:pt x="1407" y="3499"/>
                  <a:pt x="843" y="5116"/>
                </a:cubicBezTo>
                <a:cubicBezTo>
                  <a:pt x="279" y="6733"/>
                  <a:pt x="0" y="8624"/>
                  <a:pt x="0" y="10788"/>
                </a:cubicBezTo>
                <a:cubicBezTo>
                  <a:pt x="0" y="12968"/>
                  <a:pt x="255" y="14875"/>
                  <a:pt x="760" y="16492"/>
                </a:cubicBezTo>
                <a:cubicBezTo>
                  <a:pt x="1260" y="18109"/>
                  <a:pt x="1985" y="19364"/>
                  <a:pt x="2937" y="20257"/>
                </a:cubicBezTo>
                <a:close/>
              </a:path>
            </a:pathLst>
          </a:custGeom>
          <a:solidFill>
            <a:srgbClr val="008C58"/>
          </a:solidFill>
          <a:ln w="12700">
            <a:miter lim="400000"/>
          </a:ln>
        </p:spPr>
        <p:txBody>
          <a:bodyPr lIns="38100" tIns="38100" rIns="38100" bIns="38100" anchor="ctr"/>
          <a:lstStyle/>
          <a:p>
            <a:pPr>
              <a:defRPr sz="3000">
                <a:solidFill>
                  <a:srgbClr val="FFFFFF"/>
                </a:solidFill>
              </a:defRPr>
            </a:pPr>
            <a:endParaRPr/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99B9E8C2-CD1B-F803-4119-F7DE75A32CC8}"/>
              </a:ext>
            </a:extLst>
          </p:cNvPr>
          <p:cNvSpPr txBox="1"/>
          <p:nvPr userDrawn="1"/>
        </p:nvSpPr>
        <p:spPr>
          <a:xfrm>
            <a:off x="667330" y="1772442"/>
            <a:ext cx="7419403" cy="43088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CA" sz="2200" b="0" i="0" dirty="0">
                <a:solidFill>
                  <a:srgbClr val="FFFFFF">
                    <a:alpha val="40000"/>
                  </a:srgbClr>
                </a:solidFill>
                <a:effectLst/>
                <a:latin typeface="+mj-lt"/>
              </a:rPr>
              <a:t>Free Templates &amp; Infographics for PowerPoint and Google Slides</a:t>
            </a:r>
            <a:endParaRPr lang="en-US" sz="2200" dirty="0">
              <a:solidFill>
                <a:schemeClr val="bg1">
                  <a:alpha val="40000"/>
                </a:schemeClr>
              </a:solidFill>
              <a:latin typeface="+mj-lt"/>
            </a:endParaRPr>
          </a:p>
        </p:txBody>
      </p:sp>
      <p:sp>
        <p:nvSpPr>
          <p:cNvPr id="16" name="TextBox 15">
            <a:extLst>
              <a:ext uri="{FF2B5EF4-FFF2-40B4-BE49-F238E27FC236}">
                <a16:creationId xmlns:a16="http://schemas.microsoft.com/office/drawing/2014/main" id="{98E4583D-5F52-5CCA-15D5-7930FA3C51C6}"/>
              </a:ext>
            </a:extLst>
          </p:cNvPr>
          <p:cNvSpPr txBox="1"/>
          <p:nvPr userDrawn="1"/>
        </p:nvSpPr>
        <p:spPr>
          <a:xfrm>
            <a:off x="667329" y="5444784"/>
            <a:ext cx="472281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CA" sz="2800" b="1" i="0" dirty="0">
                <a:solidFill>
                  <a:srgbClr val="FFFFFF"/>
                </a:solidFill>
                <a:effectLst/>
                <a:latin typeface="Calibri" panose="020F0502020204030204" pitchFamily="34" charset="0"/>
                <a:cs typeface="Calibri" panose="020F0502020204030204" pitchFamily="34" charset="0"/>
              </a:rPr>
              <a:t>Questions or Need Help ?</a:t>
            </a:r>
            <a:endParaRPr lang="en-US" sz="2800" b="1" i="0" dirty="0">
              <a:solidFill>
                <a:schemeClr val="bg1"/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C8D8B69F-8B28-B3CE-9A02-F10F35E92CA5}"/>
              </a:ext>
            </a:extLst>
          </p:cNvPr>
          <p:cNvSpPr txBox="1"/>
          <p:nvPr userDrawn="1"/>
        </p:nvSpPr>
        <p:spPr>
          <a:xfrm>
            <a:off x="5976600" y="1307664"/>
            <a:ext cx="64440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CA" b="0" i="0" dirty="0">
                <a:solidFill>
                  <a:srgbClr val="FFFFFF">
                    <a:alpha val="40157"/>
                  </a:srgbClr>
                </a:solidFill>
                <a:effectLst/>
                <a:latin typeface="+mj-lt"/>
              </a:rPr>
              <a:t>.com</a:t>
            </a:r>
            <a:endParaRPr lang="en-US" dirty="0">
              <a:solidFill>
                <a:schemeClr val="bg1">
                  <a:alpha val="40157"/>
                </a:schemeClr>
              </a:solidFill>
              <a:latin typeface="+mj-lt"/>
            </a:endParaRPr>
          </a:p>
        </p:txBody>
      </p:sp>
    </p:spTree>
    <p:extLst>
      <p:ext uri="{BB962C8B-B14F-4D97-AF65-F5344CB8AC3E}">
        <p14:creationId xmlns:p14="http://schemas.microsoft.com/office/powerpoint/2010/main" val="419858076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10" Type="http://schemas.openxmlformats.org/officeDocument/2006/relationships/hyperlink" Target="http://www.presentationgo.com/" TargetMode="External"/><Relationship Id="rId4" Type="http://schemas.openxmlformats.org/officeDocument/2006/relationships/slideLayout" Target="../slideLayouts/slideLayout4.xml"/><Relationship Id="rId9" Type="http://schemas.openxmlformats.org/officeDocument/2006/relationships/theme" Target="../theme/theme1.xml"/></Relationships>
</file>

<file path=ppt/slideMasters/_rels/slideMaster2.xml.rels><?xml version="1.0" encoding="UTF-8" standalone="yes"?>
<Relationships xmlns="http://schemas.openxmlformats.org/package/2006/relationships"><Relationship Id="rId3" Type="http://schemas.openxmlformats.org/officeDocument/2006/relationships/hyperlink" Target="http://www.presentationgo.com/" TargetMode="External"/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6FDBCE06-E8C4-2C00-3267-202ED03140E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dirty="0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AA1A21C2-F58A-29BB-D4CF-1C5766363005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8314B08-A21E-D074-A41D-7F59F603CC05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82000"/>
                  </a:schemeClr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defRPr>
            </a:lvl1pPr>
          </a:lstStyle>
          <a:p>
            <a:r>
              <a:rPr lang="en-US"/>
              <a:t>Date</a:t>
            </a:r>
            <a:endParaRPr lang="en-US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5BC12FD-5A75-72D6-7084-DDBD3B74CE1C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82000"/>
                  </a:schemeClr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defRPr>
            </a:lvl1pPr>
          </a:lstStyle>
          <a:p>
            <a:r>
              <a:rPr lang="en-US"/>
              <a:t>Your Footer Here</a:t>
            </a:r>
            <a:endParaRPr lang="en-US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6A37699-1FC9-BE78-8786-6117E2A52321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82000"/>
                  </a:schemeClr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defRPr>
            </a:lvl1pPr>
          </a:lstStyle>
          <a:p>
            <a:fld id="{0D6B0717-3879-4F5B-AECB-285F04B8123E}" type="slidenum">
              <a:rPr lang="en-US" smtClean="0"/>
              <a:pPr/>
              <a:t>‹#›</a:t>
            </a:fld>
            <a:endParaRPr lang="en-US"/>
          </a:p>
        </p:txBody>
      </p:sp>
      <p:grpSp>
        <p:nvGrpSpPr>
          <p:cNvPr id="7" name="Group 6">
            <a:extLst>
              <a:ext uri="{FF2B5EF4-FFF2-40B4-BE49-F238E27FC236}">
                <a16:creationId xmlns:a16="http://schemas.microsoft.com/office/drawing/2014/main" id="{69106C2B-737D-2589-B2EF-B01C3BCD7B99}"/>
              </a:ext>
            </a:extLst>
          </p:cNvPr>
          <p:cNvGrpSpPr/>
          <p:nvPr userDrawn="1"/>
        </p:nvGrpSpPr>
        <p:grpSpPr>
          <a:xfrm>
            <a:off x="12313760" y="-58780"/>
            <a:ext cx="1738741" cy="604829"/>
            <a:chOff x="-1808527" y="-16654"/>
            <a:chExt cx="1738741" cy="604829"/>
          </a:xfrm>
        </p:grpSpPr>
        <p:grpSp>
          <p:nvGrpSpPr>
            <p:cNvPr id="8" name="Group 7">
              <a:extLst>
                <a:ext uri="{FF2B5EF4-FFF2-40B4-BE49-F238E27FC236}">
                  <a16:creationId xmlns:a16="http://schemas.microsoft.com/office/drawing/2014/main" id="{7E7BBC24-7814-7D02-299A-BA617A786359}"/>
                </a:ext>
              </a:extLst>
            </p:cNvPr>
            <p:cNvGrpSpPr/>
            <p:nvPr userDrawn="1"/>
          </p:nvGrpSpPr>
          <p:grpSpPr>
            <a:xfrm>
              <a:off x="-1808527" y="-16654"/>
              <a:ext cx="1738741" cy="604829"/>
              <a:chOff x="-2250002" y="21447"/>
              <a:chExt cx="1738741" cy="604829"/>
            </a:xfrm>
          </p:grpSpPr>
          <p:sp>
            <p:nvSpPr>
              <p:cNvPr id="12" name="TextBox 11">
                <a:extLst>
                  <a:ext uri="{FF2B5EF4-FFF2-40B4-BE49-F238E27FC236}">
                    <a16:creationId xmlns:a16="http://schemas.microsoft.com/office/drawing/2014/main" id="{78A25B8E-737E-AE20-21C2-7D80E0846E18}"/>
                  </a:ext>
                </a:extLst>
              </p:cNvPr>
              <p:cNvSpPr txBox="1"/>
              <p:nvPr userDrawn="1"/>
            </p:nvSpPr>
            <p:spPr>
              <a:xfrm>
                <a:off x="-2250002" y="21447"/>
                <a:ext cx="343364" cy="246221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en-US" sz="1000" dirty="0">
                    <a:latin typeface="Calibri" panose="020F0502020204030204" pitchFamily="34" charset="0"/>
                    <a:ea typeface="Calibri" panose="020F0502020204030204" pitchFamily="34" charset="0"/>
                    <a:cs typeface="Calibri" panose="020F0502020204030204" pitchFamily="34" charset="0"/>
                  </a:rPr>
                  <a:t>By:</a:t>
                </a:r>
              </a:p>
            </p:txBody>
          </p:sp>
          <p:sp>
            <p:nvSpPr>
              <p:cNvPr id="13" name="TextBox 12">
                <a:extLst>
                  <a:ext uri="{FF2B5EF4-FFF2-40B4-BE49-F238E27FC236}">
                    <a16:creationId xmlns:a16="http://schemas.microsoft.com/office/drawing/2014/main" id="{23FCCE36-BB04-E8B3-0994-09556154BD4F}"/>
                  </a:ext>
                </a:extLst>
              </p:cNvPr>
              <p:cNvSpPr txBox="1"/>
              <p:nvPr userDrawn="1"/>
            </p:nvSpPr>
            <p:spPr>
              <a:xfrm>
                <a:off x="-950805" y="380055"/>
                <a:ext cx="439544" cy="246221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en-US" sz="1000" dirty="0">
                    <a:latin typeface="Calibri" panose="020F0502020204030204" pitchFamily="34" charset="0"/>
                    <a:ea typeface="Calibri" panose="020F0502020204030204" pitchFamily="34" charset="0"/>
                    <a:cs typeface="Calibri" panose="020F0502020204030204" pitchFamily="34" charset="0"/>
                  </a:rPr>
                  <a:t>.com</a:t>
                </a:r>
              </a:p>
            </p:txBody>
          </p:sp>
        </p:grpSp>
        <p:grpSp>
          <p:nvGrpSpPr>
            <p:cNvPr id="9" name="Group 8">
              <a:extLst>
                <a:ext uri="{FF2B5EF4-FFF2-40B4-BE49-F238E27FC236}">
                  <a16:creationId xmlns:a16="http://schemas.microsoft.com/office/drawing/2014/main" id="{DB88CC17-7428-153C-45E0-2015FD348D9E}"/>
                </a:ext>
              </a:extLst>
            </p:cNvPr>
            <p:cNvGrpSpPr/>
            <p:nvPr userDrawn="1"/>
          </p:nvGrpSpPr>
          <p:grpSpPr>
            <a:xfrm>
              <a:off x="-1719071" y="218885"/>
              <a:ext cx="1547194" cy="159662"/>
              <a:chOff x="757647" y="1021854"/>
              <a:chExt cx="5325710" cy="549583"/>
            </a:xfrm>
          </p:grpSpPr>
          <p:sp>
            <p:nvSpPr>
              <p:cNvPr id="10" name="Shape">
                <a:extLst>
                  <a:ext uri="{FF2B5EF4-FFF2-40B4-BE49-F238E27FC236}">
                    <a16:creationId xmlns:a16="http://schemas.microsoft.com/office/drawing/2014/main" id="{62BB811D-BD3A-28CF-E338-08458F70D92F}"/>
                  </a:ext>
                </a:extLst>
              </p:cNvPr>
              <p:cNvSpPr/>
              <p:nvPr userDrawn="1"/>
            </p:nvSpPr>
            <p:spPr>
              <a:xfrm>
                <a:off x="757647" y="1022945"/>
                <a:ext cx="4193833" cy="548492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0" y="2662"/>
                    </a:moveTo>
                    <a:lnTo>
                      <a:pt x="882" y="2662"/>
                    </a:lnTo>
                    <a:cubicBezTo>
                      <a:pt x="1028" y="2662"/>
                      <a:pt x="1163" y="2791"/>
                      <a:pt x="1280" y="3049"/>
                    </a:cubicBezTo>
                    <a:cubicBezTo>
                      <a:pt x="1398" y="3307"/>
                      <a:pt x="1500" y="3693"/>
                      <a:pt x="1584" y="4165"/>
                    </a:cubicBezTo>
                    <a:cubicBezTo>
                      <a:pt x="1668" y="4638"/>
                      <a:pt x="1730" y="5239"/>
                      <a:pt x="1775" y="5969"/>
                    </a:cubicBezTo>
                    <a:cubicBezTo>
                      <a:pt x="1820" y="6656"/>
                      <a:pt x="1842" y="7472"/>
                      <a:pt x="1842" y="8374"/>
                    </a:cubicBezTo>
                    <a:cubicBezTo>
                      <a:pt x="1842" y="9447"/>
                      <a:pt x="1814" y="10392"/>
                      <a:pt x="1763" y="11165"/>
                    </a:cubicBezTo>
                    <a:cubicBezTo>
                      <a:pt x="1707" y="11938"/>
                      <a:pt x="1634" y="12625"/>
                      <a:pt x="1544" y="13140"/>
                    </a:cubicBezTo>
                    <a:cubicBezTo>
                      <a:pt x="1455" y="13656"/>
                      <a:pt x="1348" y="14042"/>
                      <a:pt x="1224" y="14300"/>
                    </a:cubicBezTo>
                    <a:cubicBezTo>
                      <a:pt x="1101" y="14557"/>
                      <a:pt x="972" y="14686"/>
                      <a:pt x="837" y="14686"/>
                    </a:cubicBezTo>
                    <a:lnTo>
                      <a:pt x="590" y="14686"/>
                    </a:lnTo>
                    <a:lnTo>
                      <a:pt x="590" y="21299"/>
                    </a:lnTo>
                    <a:lnTo>
                      <a:pt x="0" y="21299"/>
                    </a:lnTo>
                    <a:lnTo>
                      <a:pt x="0" y="2662"/>
                    </a:lnTo>
                    <a:close/>
                    <a:moveTo>
                      <a:pt x="584" y="11251"/>
                    </a:moveTo>
                    <a:lnTo>
                      <a:pt x="798" y="11251"/>
                    </a:lnTo>
                    <a:cubicBezTo>
                      <a:pt x="854" y="11251"/>
                      <a:pt x="910" y="11208"/>
                      <a:pt x="966" y="11122"/>
                    </a:cubicBezTo>
                    <a:cubicBezTo>
                      <a:pt x="1022" y="11036"/>
                      <a:pt x="1067" y="10864"/>
                      <a:pt x="1106" y="10650"/>
                    </a:cubicBezTo>
                    <a:cubicBezTo>
                      <a:pt x="1146" y="10435"/>
                      <a:pt x="1179" y="10177"/>
                      <a:pt x="1202" y="9834"/>
                    </a:cubicBezTo>
                    <a:cubicBezTo>
                      <a:pt x="1224" y="9490"/>
                      <a:pt x="1241" y="9104"/>
                      <a:pt x="1241" y="8588"/>
                    </a:cubicBezTo>
                    <a:cubicBezTo>
                      <a:pt x="1241" y="7730"/>
                      <a:pt x="1202" y="7085"/>
                      <a:pt x="1129" y="6656"/>
                    </a:cubicBezTo>
                    <a:cubicBezTo>
                      <a:pt x="1050" y="6227"/>
                      <a:pt x="955" y="6012"/>
                      <a:pt x="826" y="6012"/>
                    </a:cubicBezTo>
                    <a:lnTo>
                      <a:pt x="590" y="6012"/>
                    </a:lnTo>
                    <a:lnTo>
                      <a:pt x="590" y="11251"/>
                    </a:lnTo>
                    <a:close/>
                    <a:moveTo>
                      <a:pt x="2179" y="21256"/>
                    </a:moveTo>
                    <a:lnTo>
                      <a:pt x="2179" y="7085"/>
                    </a:lnTo>
                    <a:lnTo>
                      <a:pt x="2628" y="7085"/>
                    </a:lnTo>
                    <a:lnTo>
                      <a:pt x="2685" y="9576"/>
                    </a:lnTo>
                    <a:cubicBezTo>
                      <a:pt x="2707" y="9233"/>
                      <a:pt x="2735" y="8889"/>
                      <a:pt x="2769" y="8546"/>
                    </a:cubicBezTo>
                    <a:cubicBezTo>
                      <a:pt x="2802" y="8202"/>
                      <a:pt x="2842" y="7901"/>
                      <a:pt x="2887" y="7644"/>
                    </a:cubicBezTo>
                    <a:cubicBezTo>
                      <a:pt x="2932" y="7386"/>
                      <a:pt x="2988" y="7171"/>
                      <a:pt x="3044" y="7043"/>
                    </a:cubicBezTo>
                    <a:cubicBezTo>
                      <a:pt x="3106" y="6871"/>
                      <a:pt x="3173" y="6828"/>
                      <a:pt x="3246" y="6828"/>
                    </a:cubicBezTo>
                    <a:cubicBezTo>
                      <a:pt x="3302" y="6828"/>
                      <a:pt x="3353" y="6871"/>
                      <a:pt x="3403" y="7000"/>
                    </a:cubicBezTo>
                    <a:cubicBezTo>
                      <a:pt x="3448" y="7128"/>
                      <a:pt x="3488" y="7214"/>
                      <a:pt x="3516" y="7386"/>
                    </a:cubicBezTo>
                    <a:lnTo>
                      <a:pt x="3426" y="10779"/>
                    </a:lnTo>
                    <a:cubicBezTo>
                      <a:pt x="3398" y="10650"/>
                      <a:pt x="3364" y="10564"/>
                      <a:pt x="3319" y="10435"/>
                    </a:cubicBezTo>
                    <a:cubicBezTo>
                      <a:pt x="3274" y="10349"/>
                      <a:pt x="3224" y="10306"/>
                      <a:pt x="3156" y="10306"/>
                    </a:cubicBezTo>
                    <a:cubicBezTo>
                      <a:pt x="3038" y="10306"/>
                      <a:pt x="2937" y="10607"/>
                      <a:pt x="2859" y="11208"/>
                    </a:cubicBezTo>
                    <a:cubicBezTo>
                      <a:pt x="2780" y="11809"/>
                      <a:pt x="2741" y="12840"/>
                      <a:pt x="2741" y="14257"/>
                    </a:cubicBezTo>
                    <a:lnTo>
                      <a:pt x="2741" y="21342"/>
                    </a:lnTo>
                    <a:lnTo>
                      <a:pt x="2179" y="21342"/>
                    </a:lnTo>
                    <a:close/>
                    <a:moveTo>
                      <a:pt x="5279" y="15416"/>
                    </a:moveTo>
                    <a:lnTo>
                      <a:pt x="4083" y="15416"/>
                    </a:lnTo>
                    <a:lnTo>
                      <a:pt x="4083" y="15545"/>
                    </a:lnTo>
                    <a:cubicBezTo>
                      <a:pt x="4083" y="16533"/>
                      <a:pt x="4134" y="17263"/>
                      <a:pt x="4235" y="17692"/>
                    </a:cubicBezTo>
                    <a:cubicBezTo>
                      <a:pt x="4336" y="18165"/>
                      <a:pt x="4459" y="18379"/>
                      <a:pt x="4611" y="18379"/>
                    </a:cubicBezTo>
                    <a:cubicBezTo>
                      <a:pt x="4718" y="18379"/>
                      <a:pt x="4807" y="18293"/>
                      <a:pt x="4886" y="18165"/>
                    </a:cubicBezTo>
                    <a:cubicBezTo>
                      <a:pt x="4965" y="17993"/>
                      <a:pt x="5032" y="17821"/>
                      <a:pt x="5088" y="17606"/>
                    </a:cubicBezTo>
                    <a:lnTo>
                      <a:pt x="5195" y="20612"/>
                    </a:lnTo>
                    <a:cubicBezTo>
                      <a:pt x="5128" y="20870"/>
                      <a:pt x="5038" y="21085"/>
                      <a:pt x="4931" y="21299"/>
                    </a:cubicBezTo>
                    <a:cubicBezTo>
                      <a:pt x="4824" y="21514"/>
                      <a:pt x="4695" y="21600"/>
                      <a:pt x="4538" y="21600"/>
                    </a:cubicBezTo>
                    <a:cubicBezTo>
                      <a:pt x="4398" y="21600"/>
                      <a:pt x="4268" y="21471"/>
                      <a:pt x="4145" y="21171"/>
                    </a:cubicBezTo>
                    <a:cubicBezTo>
                      <a:pt x="4021" y="20870"/>
                      <a:pt x="3909" y="20441"/>
                      <a:pt x="3819" y="19839"/>
                    </a:cubicBezTo>
                    <a:cubicBezTo>
                      <a:pt x="3724" y="19238"/>
                      <a:pt x="3651" y="18508"/>
                      <a:pt x="3594" y="17606"/>
                    </a:cubicBezTo>
                    <a:cubicBezTo>
                      <a:pt x="3538" y="16705"/>
                      <a:pt x="3510" y="15631"/>
                      <a:pt x="3510" y="14343"/>
                    </a:cubicBezTo>
                    <a:cubicBezTo>
                      <a:pt x="3510" y="13226"/>
                      <a:pt x="3533" y="12196"/>
                      <a:pt x="3578" y="11251"/>
                    </a:cubicBezTo>
                    <a:cubicBezTo>
                      <a:pt x="3622" y="10306"/>
                      <a:pt x="3684" y="9533"/>
                      <a:pt x="3768" y="8846"/>
                    </a:cubicBezTo>
                    <a:cubicBezTo>
                      <a:pt x="3853" y="8159"/>
                      <a:pt x="3948" y="7644"/>
                      <a:pt x="4066" y="7300"/>
                    </a:cubicBezTo>
                    <a:cubicBezTo>
                      <a:pt x="4178" y="6957"/>
                      <a:pt x="4308" y="6742"/>
                      <a:pt x="4448" y="6742"/>
                    </a:cubicBezTo>
                    <a:cubicBezTo>
                      <a:pt x="4701" y="6742"/>
                      <a:pt x="4903" y="7343"/>
                      <a:pt x="5060" y="8503"/>
                    </a:cubicBezTo>
                    <a:cubicBezTo>
                      <a:pt x="5212" y="9662"/>
                      <a:pt x="5290" y="11380"/>
                      <a:pt x="5290" y="13527"/>
                    </a:cubicBezTo>
                    <a:lnTo>
                      <a:pt x="5290" y="15416"/>
                    </a:lnTo>
                    <a:close/>
                    <a:moveTo>
                      <a:pt x="4695" y="12453"/>
                    </a:moveTo>
                    <a:cubicBezTo>
                      <a:pt x="4695" y="12110"/>
                      <a:pt x="4690" y="11809"/>
                      <a:pt x="4678" y="11466"/>
                    </a:cubicBezTo>
                    <a:cubicBezTo>
                      <a:pt x="4667" y="11165"/>
                      <a:pt x="4650" y="10864"/>
                      <a:pt x="4628" y="10607"/>
                    </a:cubicBezTo>
                    <a:cubicBezTo>
                      <a:pt x="4605" y="10349"/>
                      <a:pt x="4577" y="10177"/>
                      <a:pt x="4544" y="10006"/>
                    </a:cubicBezTo>
                    <a:cubicBezTo>
                      <a:pt x="4510" y="9877"/>
                      <a:pt x="4465" y="9791"/>
                      <a:pt x="4420" y="9791"/>
                    </a:cubicBezTo>
                    <a:cubicBezTo>
                      <a:pt x="4330" y="9791"/>
                      <a:pt x="4257" y="10049"/>
                      <a:pt x="4195" y="10521"/>
                    </a:cubicBezTo>
                    <a:cubicBezTo>
                      <a:pt x="4134" y="10993"/>
                      <a:pt x="4100" y="11637"/>
                      <a:pt x="4089" y="12496"/>
                    </a:cubicBezTo>
                    <a:lnTo>
                      <a:pt x="4695" y="12453"/>
                    </a:lnTo>
                    <a:close/>
                    <a:moveTo>
                      <a:pt x="6773" y="10693"/>
                    </a:moveTo>
                    <a:cubicBezTo>
                      <a:pt x="6706" y="10435"/>
                      <a:pt x="6633" y="10220"/>
                      <a:pt x="6554" y="10091"/>
                    </a:cubicBezTo>
                    <a:cubicBezTo>
                      <a:pt x="6476" y="9963"/>
                      <a:pt x="6402" y="9877"/>
                      <a:pt x="6329" y="9877"/>
                    </a:cubicBezTo>
                    <a:cubicBezTo>
                      <a:pt x="6262" y="9877"/>
                      <a:pt x="6206" y="9963"/>
                      <a:pt x="6167" y="10134"/>
                    </a:cubicBezTo>
                    <a:cubicBezTo>
                      <a:pt x="6127" y="10306"/>
                      <a:pt x="6105" y="10564"/>
                      <a:pt x="6105" y="10864"/>
                    </a:cubicBezTo>
                    <a:cubicBezTo>
                      <a:pt x="6105" y="11208"/>
                      <a:pt x="6127" y="11466"/>
                      <a:pt x="6167" y="11723"/>
                    </a:cubicBezTo>
                    <a:cubicBezTo>
                      <a:pt x="6206" y="11938"/>
                      <a:pt x="6285" y="12196"/>
                      <a:pt x="6402" y="12453"/>
                    </a:cubicBezTo>
                    <a:lnTo>
                      <a:pt x="6520" y="12711"/>
                    </a:lnTo>
                    <a:cubicBezTo>
                      <a:pt x="6672" y="13054"/>
                      <a:pt x="6790" y="13570"/>
                      <a:pt x="6869" y="14257"/>
                    </a:cubicBezTo>
                    <a:cubicBezTo>
                      <a:pt x="6947" y="14944"/>
                      <a:pt x="6987" y="15803"/>
                      <a:pt x="6987" y="16876"/>
                    </a:cubicBezTo>
                    <a:cubicBezTo>
                      <a:pt x="6987" y="17563"/>
                      <a:pt x="6970" y="18208"/>
                      <a:pt x="6930" y="18809"/>
                    </a:cubicBezTo>
                    <a:cubicBezTo>
                      <a:pt x="6891" y="19410"/>
                      <a:pt x="6835" y="19882"/>
                      <a:pt x="6768" y="20312"/>
                    </a:cubicBezTo>
                    <a:cubicBezTo>
                      <a:pt x="6695" y="20741"/>
                      <a:pt x="6610" y="21042"/>
                      <a:pt x="6515" y="21256"/>
                    </a:cubicBezTo>
                    <a:cubicBezTo>
                      <a:pt x="6414" y="21471"/>
                      <a:pt x="6307" y="21600"/>
                      <a:pt x="6183" y="21600"/>
                    </a:cubicBezTo>
                    <a:cubicBezTo>
                      <a:pt x="6054" y="21600"/>
                      <a:pt x="5936" y="21514"/>
                      <a:pt x="5835" y="21342"/>
                    </a:cubicBezTo>
                    <a:cubicBezTo>
                      <a:pt x="5734" y="21171"/>
                      <a:pt x="5639" y="20913"/>
                      <a:pt x="5554" y="20569"/>
                    </a:cubicBezTo>
                    <a:lnTo>
                      <a:pt x="5678" y="17435"/>
                    </a:lnTo>
                    <a:cubicBezTo>
                      <a:pt x="5751" y="17735"/>
                      <a:pt x="5830" y="17950"/>
                      <a:pt x="5914" y="18165"/>
                    </a:cubicBezTo>
                    <a:cubicBezTo>
                      <a:pt x="5993" y="18336"/>
                      <a:pt x="6077" y="18465"/>
                      <a:pt x="6161" y="18465"/>
                    </a:cubicBezTo>
                    <a:cubicBezTo>
                      <a:pt x="6256" y="18465"/>
                      <a:pt x="6329" y="18336"/>
                      <a:pt x="6369" y="18122"/>
                    </a:cubicBezTo>
                    <a:cubicBezTo>
                      <a:pt x="6408" y="17907"/>
                      <a:pt x="6431" y="17649"/>
                      <a:pt x="6431" y="17349"/>
                    </a:cubicBezTo>
                    <a:cubicBezTo>
                      <a:pt x="6431" y="17177"/>
                      <a:pt x="6425" y="17005"/>
                      <a:pt x="6419" y="16876"/>
                    </a:cubicBezTo>
                    <a:cubicBezTo>
                      <a:pt x="6408" y="16748"/>
                      <a:pt x="6397" y="16619"/>
                      <a:pt x="6369" y="16490"/>
                    </a:cubicBezTo>
                    <a:cubicBezTo>
                      <a:pt x="6346" y="16361"/>
                      <a:pt x="6313" y="16275"/>
                      <a:pt x="6268" y="16146"/>
                    </a:cubicBezTo>
                    <a:cubicBezTo>
                      <a:pt x="6223" y="16017"/>
                      <a:pt x="6172" y="15889"/>
                      <a:pt x="6105" y="15760"/>
                    </a:cubicBezTo>
                    <a:lnTo>
                      <a:pt x="5987" y="15502"/>
                    </a:lnTo>
                    <a:cubicBezTo>
                      <a:pt x="5835" y="15116"/>
                      <a:pt x="5723" y="14600"/>
                      <a:pt x="5656" y="13956"/>
                    </a:cubicBezTo>
                    <a:cubicBezTo>
                      <a:pt x="5588" y="13312"/>
                      <a:pt x="5549" y="12410"/>
                      <a:pt x="5549" y="11294"/>
                    </a:cubicBezTo>
                    <a:cubicBezTo>
                      <a:pt x="5549" y="10650"/>
                      <a:pt x="5566" y="10049"/>
                      <a:pt x="5599" y="9490"/>
                    </a:cubicBezTo>
                    <a:cubicBezTo>
                      <a:pt x="5633" y="8932"/>
                      <a:pt x="5684" y="8460"/>
                      <a:pt x="5745" y="8073"/>
                    </a:cubicBezTo>
                    <a:cubicBezTo>
                      <a:pt x="5807" y="7687"/>
                      <a:pt x="5886" y="7343"/>
                      <a:pt x="5976" y="7128"/>
                    </a:cubicBezTo>
                    <a:cubicBezTo>
                      <a:pt x="6066" y="6914"/>
                      <a:pt x="6172" y="6785"/>
                      <a:pt x="6290" y="6785"/>
                    </a:cubicBezTo>
                    <a:cubicBezTo>
                      <a:pt x="6408" y="6785"/>
                      <a:pt x="6520" y="6871"/>
                      <a:pt x="6622" y="7043"/>
                    </a:cubicBezTo>
                    <a:cubicBezTo>
                      <a:pt x="6723" y="7214"/>
                      <a:pt x="6812" y="7429"/>
                      <a:pt x="6897" y="7730"/>
                    </a:cubicBezTo>
                    <a:lnTo>
                      <a:pt x="6773" y="10693"/>
                    </a:lnTo>
                    <a:close/>
                    <a:moveTo>
                      <a:pt x="8992" y="15416"/>
                    </a:moveTo>
                    <a:lnTo>
                      <a:pt x="7795" y="15416"/>
                    </a:lnTo>
                    <a:lnTo>
                      <a:pt x="7795" y="15545"/>
                    </a:lnTo>
                    <a:cubicBezTo>
                      <a:pt x="7795" y="16533"/>
                      <a:pt x="7846" y="17263"/>
                      <a:pt x="7947" y="17692"/>
                    </a:cubicBezTo>
                    <a:cubicBezTo>
                      <a:pt x="8048" y="18165"/>
                      <a:pt x="8172" y="18379"/>
                      <a:pt x="8323" y="18379"/>
                    </a:cubicBezTo>
                    <a:cubicBezTo>
                      <a:pt x="8430" y="18379"/>
                      <a:pt x="8520" y="18293"/>
                      <a:pt x="8598" y="18165"/>
                    </a:cubicBezTo>
                    <a:cubicBezTo>
                      <a:pt x="8677" y="17993"/>
                      <a:pt x="8744" y="17821"/>
                      <a:pt x="8801" y="17606"/>
                    </a:cubicBezTo>
                    <a:lnTo>
                      <a:pt x="8907" y="20612"/>
                    </a:lnTo>
                    <a:cubicBezTo>
                      <a:pt x="8840" y="20870"/>
                      <a:pt x="8750" y="21085"/>
                      <a:pt x="8643" y="21299"/>
                    </a:cubicBezTo>
                    <a:cubicBezTo>
                      <a:pt x="8537" y="21514"/>
                      <a:pt x="8407" y="21600"/>
                      <a:pt x="8250" y="21600"/>
                    </a:cubicBezTo>
                    <a:cubicBezTo>
                      <a:pt x="8110" y="21600"/>
                      <a:pt x="7981" y="21471"/>
                      <a:pt x="7857" y="21171"/>
                    </a:cubicBezTo>
                    <a:cubicBezTo>
                      <a:pt x="7734" y="20870"/>
                      <a:pt x="7621" y="20441"/>
                      <a:pt x="7531" y="19839"/>
                    </a:cubicBezTo>
                    <a:cubicBezTo>
                      <a:pt x="7436" y="19238"/>
                      <a:pt x="7363" y="18508"/>
                      <a:pt x="7307" y="17606"/>
                    </a:cubicBezTo>
                    <a:cubicBezTo>
                      <a:pt x="7251" y="16705"/>
                      <a:pt x="7222" y="15631"/>
                      <a:pt x="7222" y="14343"/>
                    </a:cubicBezTo>
                    <a:cubicBezTo>
                      <a:pt x="7222" y="13226"/>
                      <a:pt x="7245" y="12196"/>
                      <a:pt x="7290" y="11251"/>
                    </a:cubicBezTo>
                    <a:cubicBezTo>
                      <a:pt x="7335" y="10306"/>
                      <a:pt x="7397" y="9533"/>
                      <a:pt x="7481" y="8846"/>
                    </a:cubicBezTo>
                    <a:cubicBezTo>
                      <a:pt x="7565" y="8159"/>
                      <a:pt x="7661" y="7644"/>
                      <a:pt x="7778" y="7300"/>
                    </a:cubicBezTo>
                    <a:cubicBezTo>
                      <a:pt x="7891" y="6957"/>
                      <a:pt x="8020" y="6742"/>
                      <a:pt x="8160" y="6742"/>
                    </a:cubicBezTo>
                    <a:cubicBezTo>
                      <a:pt x="8413" y="6742"/>
                      <a:pt x="8615" y="7343"/>
                      <a:pt x="8773" y="8503"/>
                    </a:cubicBezTo>
                    <a:cubicBezTo>
                      <a:pt x="8924" y="9662"/>
                      <a:pt x="9003" y="11380"/>
                      <a:pt x="9003" y="13527"/>
                    </a:cubicBezTo>
                    <a:lnTo>
                      <a:pt x="9003" y="15416"/>
                    </a:lnTo>
                    <a:close/>
                    <a:moveTo>
                      <a:pt x="8413" y="12453"/>
                    </a:moveTo>
                    <a:cubicBezTo>
                      <a:pt x="8413" y="12110"/>
                      <a:pt x="8407" y="11809"/>
                      <a:pt x="8396" y="11466"/>
                    </a:cubicBezTo>
                    <a:cubicBezTo>
                      <a:pt x="8385" y="11165"/>
                      <a:pt x="8368" y="10864"/>
                      <a:pt x="8346" y="10607"/>
                    </a:cubicBezTo>
                    <a:cubicBezTo>
                      <a:pt x="8323" y="10349"/>
                      <a:pt x="8295" y="10177"/>
                      <a:pt x="8261" y="10006"/>
                    </a:cubicBezTo>
                    <a:cubicBezTo>
                      <a:pt x="8228" y="9834"/>
                      <a:pt x="8183" y="9791"/>
                      <a:pt x="8138" y="9791"/>
                    </a:cubicBezTo>
                    <a:cubicBezTo>
                      <a:pt x="8048" y="9791"/>
                      <a:pt x="7975" y="10049"/>
                      <a:pt x="7913" y="10521"/>
                    </a:cubicBezTo>
                    <a:cubicBezTo>
                      <a:pt x="7851" y="10993"/>
                      <a:pt x="7818" y="11637"/>
                      <a:pt x="7807" y="12496"/>
                    </a:cubicBezTo>
                    <a:lnTo>
                      <a:pt x="8413" y="12453"/>
                    </a:lnTo>
                    <a:close/>
                    <a:moveTo>
                      <a:pt x="9913" y="21256"/>
                    </a:moveTo>
                    <a:lnTo>
                      <a:pt x="9340" y="21256"/>
                    </a:lnTo>
                    <a:lnTo>
                      <a:pt x="9340" y="7085"/>
                    </a:lnTo>
                    <a:lnTo>
                      <a:pt x="9783" y="7085"/>
                    </a:lnTo>
                    <a:lnTo>
                      <a:pt x="9851" y="8846"/>
                    </a:lnTo>
                    <a:cubicBezTo>
                      <a:pt x="9935" y="8202"/>
                      <a:pt x="10025" y="7687"/>
                      <a:pt x="10126" y="7300"/>
                    </a:cubicBezTo>
                    <a:cubicBezTo>
                      <a:pt x="10227" y="6914"/>
                      <a:pt x="10339" y="6742"/>
                      <a:pt x="10463" y="6742"/>
                    </a:cubicBezTo>
                    <a:cubicBezTo>
                      <a:pt x="10671" y="6742"/>
                      <a:pt x="10828" y="7171"/>
                      <a:pt x="10940" y="8030"/>
                    </a:cubicBezTo>
                    <a:cubicBezTo>
                      <a:pt x="11053" y="8889"/>
                      <a:pt x="11109" y="10177"/>
                      <a:pt x="11109" y="11852"/>
                    </a:cubicBezTo>
                    <a:lnTo>
                      <a:pt x="11109" y="21214"/>
                    </a:lnTo>
                    <a:lnTo>
                      <a:pt x="10536" y="21214"/>
                    </a:lnTo>
                    <a:lnTo>
                      <a:pt x="10536" y="12281"/>
                    </a:lnTo>
                    <a:cubicBezTo>
                      <a:pt x="10536" y="11594"/>
                      <a:pt x="10514" y="11036"/>
                      <a:pt x="10474" y="10650"/>
                    </a:cubicBezTo>
                    <a:cubicBezTo>
                      <a:pt x="10429" y="10263"/>
                      <a:pt x="10368" y="10048"/>
                      <a:pt x="10289" y="10048"/>
                    </a:cubicBezTo>
                    <a:cubicBezTo>
                      <a:pt x="10227" y="10048"/>
                      <a:pt x="10160" y="10177"/>
                      <a:pt x="10092" y="10478"/>
                    </a:cubicBezTo>
                    <a:cubicBezTo>
                      <a:pt x="10025" y="10736"/>
                      <a:pt x="9963" y="11122"/>
                      <a:pt x="9913" y="11551"/>
                    </a:cubicBezTo>
                    <a:lnTo>
                      <a:pt x="9913" y="21256"/>
                    </a:lnTo>
                    <a:close/>
                    <a:moveTo>
                      <a:pt x="12687" y="10220"/>
                    </a:moveTo>
                    <a:lnTo>
                      <a:pt x="12215" y="10220"/>
                    </a:lnTo>
                    <a:lnTo>
                      <a:pt x="12215" y="16189"/>
                    </a:lnTo>
                    <a:cubicBezTo>
                      <a:pt x="12215" y="16833"/>
                      <a:pt x="12232" y="17306"/>
                      <a:pt x="12271" y="17563"/>
                    </a:cubicBezTo>
                    <a:cubicBezTo>
                      <a:pt x="12311" y="17821"/>
                      <a:pt x="12361" y="17950"/>
                      <a:pt x="12429" y="17950"/>
                    </a:cubicBezTo>
                    <a:cubicBezTo>
                      <a:pt x="12479" y="17950"/>
                      <a:pt x="12530" y="17907"/>
                      <a:pt x="12580" y="17821"/>
                    </a:cubicBezTo>
                    <a:cubicBezTo>
                      <a:pt x="12631" y="17735"/>
                      <a:pt x="12670" y="17649"/>
                      <a:pt x="12698" y="17478"/>
                    </a:cubicBezTo>
                    <a:lnTo>
                      <a:pt x="12783" y="20441"/>
                    </a:lnTo>
                    <a:cubicBezTo>
                      <a:pt x="12738" y="20612"/>
                      <a:pt x="12670" y="20784"/>
                      <a:pt x="12586" y="20956"/>
                    </a:cubicBezTo>
                    <a:cubicBezTo>
                      <a:pt x="12496" y="21128"/>
                      <a:pt x="12401" y="21213"/>
                      <a:pt x="12305" y="21213"/>
                    </a:cubicBezTo>
                    <a:cubicBezTo>
                      <a:pt x="12064" y="21213"/>
                      <a:pt x="11895" y="20870"/>
                      <a:pt x="11800" y="20140"/>
                    </a:cubicBezTo>
                    <a:cubicBezTo>
                      <a:pt x="11699" y="19453"/>
                      <a:pt x="11654" y="18379"/>
                      <a:pt x="11654" y="16919"/>
                    </a:cubicBezTo>
                    <a:lnTo>
                      <a:pt x="11654" y="10220"/>
                    </a:lnTo>
                    <a:lnTo>
                      <a:pt x="11362" y="10220"/>
                    </a:lnTo>
                    <a:lnTo>
                      <a:pt x="11362" y="7085"/>
                    </a:lnTo>
                    <a:lnTo>
                      <a:pt x="11654" y="7085"/>
                    </a:lnTo>
                    <a:lnTo>
                      <a:pt x="11654" y="2791"/>
                    </a:lnTo>
                    <a:lnTo>
                      <a:pt x="12221" y="2791"/>
                    </a:lnTo>
                    <a:lnTo>
                      <a:pt x="12221" y="7085"/>
                    </a:lnTo>
                    <a:lnTo>
                      <a:pt x="12693" y="7085"/>
                    </a:lnTo>
                    <a:lnTo>
                      <a:pt x="12693" y="10220"/>
                    </a:lnTo>
                    <a:close/>
                    <a:moveTo>
                      <a:pt x="13069" y="8331"/>
                    </a:moveTo>
                    <a:cubicBezTo>
                      <a:pt x="13176" y="7858"/>
                      <a:pt x="13294" y="7472"/>
                      <a:pt x="13428" y="7214"/>
                    </a:cubicBezTo>
                    <a:cubicBezTo>
                      <a:pt x="13563" y="6914"/>
                      <a:pt x="13698" y="6785"/>
                      <a:pt x="13833" y="6785"/>
                    </a:cubicBezTo>
                    <a:cubicBezTo>
                      <a:pt x="14063" y="6785"/>
                      <a:pt x="14243" y="7214"/>
                      <a:pt x="14383" y="8073"/>
                    </a:cubicBezTo>
                    <a:cubicBezTo>
                      <a:pt x="14524" y="8932"/>
                      <a:pt x="14591" y="10263"/>
                      <a:pt x="14591" y="12110"/>
                    </a:cubicBezTo>
                    <a:lnTo>
                      <a:pt x="14591" y="21299"/>
                    </a:lnTo>
                    <a:lnTo>
                      <a:pt x="14153" y="21299"/>
                    </a:lnTo>
                    <a:lnTo>
                      <a:pt x="14102" y="19882"/>
                    </a:lnTo>
                    <a:lnTo>
                      <a:pt x="14085" y="19882"/>
                    </a:lnTo>
                    <a:cubicBezTo>
                      <a:pt x="14035" y="20398"/>
                      <a:pt x="13962" y="20827"/>
                      <a:pt x="13872" y="21128"/>
                    </a:cubicBezTo>
                    <a:cubicBezTo>
                      <a:pt x="13782" y="21471"/>
                      <a:pt x="13676" y="21600"/>
                      <a:pt x="13552" y="21600"/>
                    </a:cubicBezTo>
                    <a:cubicBezTo>
                      <a:pt x="13445" y="21600"/>
                      <a:pt x="13355" y="21471"/>
                      <a:pt x="13277" y="21256"/>
                    </a:cubicBezTo>
                    <a:cubicBezTo>
                      <a:pt x="13198" y="21042"/>
                      <a:pt x="13131" y="20698"/>
                      <a:pt x="13080" y="20312"/>
                    </a:cubicBezTo>
                    <a:cubicBezTo>
                      <a:pt x="13030" y="19925"/>
                      <a:pt x="12990" y="19453"/>
                      <a:pt x="12962" y="18895"/>
                    </a:cubicBezTo>
                    <a:cubicBezTo>
                      <a:pt x="12934" y="18336"/>
                      <a:pt x="12923" y="17778"/>
                      <a:pt x="12923" y="17177"/>
                    </a:cubicBezTo>
                    <a:cubicBezTo>
                      <a:pt x="12923" y="16361"/>
                      <a:pt x="12945" y="15631"/>
                      <a:pt x="12996" y="15073"/>
                    </a:cubicBezTo>
                    <a:cubicBezTo>
                      <a:pt x="13041" y="14472"/>
                      <a:pt x="13108" y="13999"/>
                      <a:pt x="13187" y="13613"/>
                    </a:cubicBezTo>
                    <a:cubicBezTo>
                      <a:pt x="13266" y="13226"/>
                      <a:pt x="13361" y="12969"/>
                      <a:pt x="13473" y="12797"/>
                    </a:cubicBezTo>
                    <a:cubicBezTo>
                      <a:pt x="13580" y="12625"/>
                      <a:pt x="13698" y="12539"/>
                      <a:pt x="13822" y="12539"/>
                    </a:cubicBezTo>
                    <a:lnTo>
                      <a:pt x="14012" y="12539"/>
                    </a:lnTo>
                    <a:lnTo>
                      <a:pt x="14012" y="11766"/>
                    </a:lnTo>
                    <a:cubicBezTo>
                      <a:pt x="14012" y="11251"/>
                      <a:pt x="13990" y="10821"/>
                      <a:pt x="13939" y="10564"/>
                    </a:cubicBezTo>
                    <a:cubicBezTo>
                      <a:pt x="13889" y="10263"/>
                      <a:pt x="13822" y="10134"/>
                      <a:pt x="13732" y="10134"/>
                    </a:cubicBezTo>
                    <a:cubicBezTo>
                      <a:pt x="13653" y="10134"/>
                      <a:pt x="13580" y="10220"/>
                      <a:pt x="13501" y="10392"/>
                    </a:cubicBezTo>
                    <a:cubicBezTo>
                      <a:pt x="13428" y="10564"/>
                      <a:pt x="13344" y="10864"/>
                      <a:pt x="13254" y="11251"/>
                    </a:cubicBezTo>
                    <a:lnTo>
                      <a:pt x="13069" y="8331"/>
                    </a:lnTo>
                    <a:close/>
                    <a:moveTo>
                      <a:pt x="14024" y="15116"/>
                    </a:moveTo>
                    <a:lnTo>
                      <a:pt x="13895" y="15159"/>
                    </a:lnTo>
                    <a:cubicBezTo>
                      <a:pt x="13822" y="15159"/>
                      <a:pt x="13760" y="15245"/>
                      <a:pt x="13715" y="15330"/>
                    </a:cubicBezTo>
                    <a:cubicBezTo>
                      <a:pt x="13664" y="15416"/>
                      <a:pt x="13625" y="15545"/>
                      <a:pt x="13597" y="15717"/>
                    </a:cubicBezTo>
                    <a:cubicBezTo>
                      <a:pt x="13569" y="15846"/>
                      <a:pt x="13546" y="16060"/>
                      <a:pt x="13535" y="16232"/>
                    </a:cubicBezTo>
                    <a:cubicBezTo>
                      <a:pt x="13524" y="16447"/>
                      <a:pt x="13518" y="16662"/>
                      <a:pt x="13518" y="16876"/>
                    </a:cubicBezTo>
                    <a:cubicBezTo>
                      <a:pt x="13518" y="17478"/>
                      <a:pt x="13541" y="17907"/>
                      <a:pt x="13591" y="18122"/>
                    </a:cubicBezTo>
                    <a:cubicBezTo>
                      <a:pt x="13636" y="18336"/>
                      <a:pt x="13692" y="18465"/>
                      <a:pt x="13754" y="18465"/>
                    </a:cubicBezTo>
                    <a:cubicBezTo>
                      <a:pt x="13816" y="18465"/>
                      <a:pt x="13872" y="18336"/>
                      <a:pt x="13923" y="18036"/>
                    </a:cubicBezTo>
                    <a:cubicBezTo>
                      <a:pt x="13973" y="17778"/>
                      <a:pt x="14007" y="17478"/>
                      <a:pt x="14029" y="17134"/>
                    </a:cubicBezTo>
                    <a:lnTo>
                      <a:pt x="14029" y="15116"/>
                    </a:lnTo>
                    <a:close/>
                    <a:moveTo>
                      <a:pt x="16192" y="10220"/>
                    </a:moveTo>
                    <a:lnTo>
                      <a:pt x="15720" y="10220"/>
                    </a:lnTo>
                    <a:lnTo>
                      <a:pt x="15720" y="16189"/>
                    </a:lnTo>
                    <a:cubicBezTo>
                      <a:pt x="15720" y="16833"/>
                      <a:pt x="15737" y="17306"/>
                      <a:pt x="15776" y="17563"/>
                    </a:cubicBezTo>
                    <a:cubicBezTo>
                      <a:pt x="15815" y="17821"/>
                      <a:pt x="15866" y="17950"/>
                      <a:pt x="15933" y="17950"/>
                    </a:cubicBezTo>
                    <a:cubicBezTo>
                      <a:pt x="15984" y="17950"/>
                      <a:pt x="16034" y="17907"/>
                      <a:pt x="16085" y="17821"/>
                    </a:cubicBezTo>
                    <a:cubicBezTo>
                      <a:pt x="16135" y="17735"/>
                      <a:pt x="16175" y="17649"/>
                      <a:pt x="16203" y="17478"/>
                    </a:cubicBezTo>
                    <a:lnTo>
                      <a:pt x="16287" y="20441"/>
                    </a:lnTo>
                    <a:cubicBezTo>
                      <a:pt x="16242" y="20612"/>
                      <a:pt x="16175" y="20784"/>
                      <a:pt x="16090" y="20956"/>
                    </a:cubicBezTo>
                    <a:cubicBezTo>
                      <a:pt x="16001" y="21128"/>
                      <a:pt x="15905" y="21213"/>
                      <a:pt x="15810" y="21213"/>
                    </a:cubicBezTo>
                    <a:cubicBezTo>
                      <a:pt x="15568" y="21213"/>
                      <a:pt x="15400" y="20870"/>
                      <a:pt x="15304" y="20140"/>
                    </a:cubicBezTo>
                    <a:cubicBezTo>
                      <a:pt x="15203" y="19453"/>
                      <a:pt x="15158" y="18379"/>
                      <a:pt x="15158" y="16919"/>
                    </a:cubicBezTo>
                    <a:lnTo>
                      <a:pt x="15158" y="10220"/>
                    </a:lnTo>
                    <a:lnTo>
                      <a:pt x="14866" y="10220"/>
                    </a:lnTo>
                    <a:lnTo>
                      <a:pt x="14866" y="7085"/>
                    </a:lnTo>
                    <a:lnTo>
                      <a:pt x="15158" y="7085"/>
                    </a:lnTo>
                    <a:lnTo>
                      <a:pt x="15158" y="2791"/>
                    </a:lnTo>
                    <a:lnTo>
                      <a:pt x="15725" y="2791"/>
                    </a:lnTo>
                    <a:lnTo>
                      <a:pt x="15725" y="7085"/>
                    </a:lnTo>
                    <a:lnTo>
                      <a:pt x="16197" y="7085"/>
                    </a:lnTo>
                    <a:lnTo>
                      <a:pt x="16197" y="10220"/>
                    </a:lnTo>
                    <a:close/>
                    <a:moveTo>
                      <a:pt x="16871" y="4294"/>
                    </a:moveTo>
                    <a:cubicBezTo>
                      <a:pt x="16776" y="4294"/>
                      <a:pt x="16697" y="4080"/>
                      <a:pt x="16646" y="3650"/>
                    </a:cubicBezTo>
                    <a:cubicBezTo>
                      <a:pt x="16596" y="3221"/>
                      <a:pt x="16568" y="2705"/>
                      <a:pt x="16568" y="2147"/>
                    </a:cubicBezTo>
                    <a:cubicBezTo>
                      <a:pt x="16568" y="1546"/>
                      <a:pt x="16596" y="1031"/>
                      <a:pt x="16646" y="644"/>
                    </a:cubicBezTo>
                    <a:cubicBezTo>
                      <a:pt x="16697" y="215"/>
                      <a:pt x="16776" y="0"/>
                      <a:pt x="16866" y="0"/>
                    </a:cubicBezTo>
                    <a:cubicBezTo>
                      <a:pt x="16961" y="0"/>
                      <a:pt x="17034" y="215"/>
                      <a:pt x="17085" y="601"/>
                    </a:cubicBezTo>
                    <a:cubicBezTo>
                      <a:pt x="17135" y="1031"/>
                      <a:pt x="17163" y="1546"/>
                      <a:pt x="17163" y="2147"/>
                    </a:cubicBezTo>
                    <a:cubicBezTo>
                      <a:pt x="17163" y="2748"/>
                      <a:pt x="17135" y="3264"/>
                      <a:pt x="17085" y="3693"/>
                    </a:cubicBezTo>
                    <a:cubicBezTo>
                      <a:pt x="17045" y="4122"/>
                      <a:pt x="16972" y="4294"/>
                      <a:pt x="16871" y="4294"/>
                    </a:cubicBezTo>
                    <a:close/>
                    <a:moveTo>
                      <a:pt x="16585" y="21256"/>
                    </a:moveTo>
                    <a:lnTo>
                      <a:pt x="16585" y="7085"/>
                    </a:lnTo>
                    <a:lnTo>
                      <a:pt x="17158" y="7085"/>
                    </a:lnTo>
                    <a:lnTo>
                      <a:pt x="17158" y="21256"/>
                    </a:lnTo>
                    <a:lnTo>
                      <a:pt x="16585" y="21256"/>
                    </a:lnTo>
                    <a:close/>
                    <a:moveTo>
                      <a:pt x="19477" y="14085"/>
                    </a:moveTo>
                    <a:cubicBezTo>
                      <a:pt x="19477" y="15245"/>
                      <a:pt x="19455" y="16275"/>
                      <a:pt x="19404" y="17220"/>
                    </a:cubicBezTo>
                    <a:cubicBezTo>
                      <a:pt x="19354" y="18165"/>
                      <a:pt x="19286" y="18938"/>
                      <a:pt x="19196" y="19582"/>
                    </a:cubicBezTo>
                    <a:cubicBezTo>
                      <a:pt x="19106" y="20226"/>
                      <a:pt x="19005" y="20741"/>
                      <a:pt x="18887" y="21085"/>
                    </a:cubicBezTo>
                    <a:cubicBezTo>
                      <a:pt x="18769" y="21428"/>
                      <a:pt x="18640" y="21600"/>
                      <a:pt x="18505" y="21600"/>
                    </a:cubicBezTo>
                    <a:cubicBezTo>
                      <a:pt x="18371" y="21600"/>
                      <a:pt x="18241" y="21428"/>
                      <a:pt x="18124" y="21128"/>
                    </a:cubicBezTo>
                    <a:cubicBezTo>
                      <a:pt x="18006" y="20784"/>
                      <a:pt x="17905" y="20355"/>
                      <a:pt x="17820" y="19711"/>
                    </a:cubicBezTo>
                    <a:cubicBezTo>
                      <a:pt x="17736" y="19109"/>
                      <a:pt x="17669" y="18336"/>
                      <a:pt x="17618" y="17435"/>
                    </a:cubicBezTo>
                    <a:cubicBezTo>
                      <a:pt x="17568" y="16533"/>
                      <a:pt x="17545" y="15502"/>
                      <a:pt x="17545" y="14386"/>
                    </a:cubicBezTo>
                    <a:cubicBezTo>
                      <a:pt x="17545" y="13183"/>
                      <a:pt x="17568" y="12110"/>
                      <a:pt x="17618" y="11165"/>
                    </a:cubicBezTo>
                    <a:cubicBezTo>
                      <a:pt x="17669" y="10220"/>
                      <a:pt x="17736" y="9404"/>
                      <a:pt x="17826" y="8760"/>
                    </a:cubicBezTo>
                    <a:cubicBezTo>
                      <a:pt x="17916" y="8116"/>
                      <a:pt x="18017" y="7601"/>
                      <a:pt x="18135" y="7257"/>
                    </a:cubicBezTo>
                    <a:cubicBezTo>
                      <a:pt x="18253" y="6914"/>
                      <a:pt x="18382" y="6742"/>
                      <a:pt x="18517" y="6742"/>
                    </a:cubicBezTo>
                    <a:cubicBezTo>
                      <a:pt x="18651" y="6742"/>
                      <a:pt x="18781" y="6914"/>
                      <a:pt x="18899" y="7214"/>
                    </a:cubicBezTo>
                    <a:cubicBezTo>
                      <a:pt x="19017" y="7515"/>
                      <a:pt x="19118" y="7987"/>
                      <a:pt x="19202" y="8631"/>
                    </a:cubicBezTo>
                    <a:cubicBezTo>
                      <a:pt x="19286" y="9233"/>
                      <a:pt x="19354" y="10006"/>
                      <a:pt x="19404" y="10907"/>
                    </a:cubicBezTo>
                    <a:cubicBezTo>
                      <a:pt x="19455" y="11809"/>
                      <a:pt x="19477" y="12883"/>
                      <a:pt x="19477" y="14085"/>
                    </a:cubicBezTo>
                    <a:close/>
                    <a:moveTo>
                      <a:pt x="18893" y="14214"/>
                    </a:moveTo>
                    <a:cubicBezTo>
                      <a:pt x="18893" y="13441"/>
                      <a:pt x="18882" y="12797"/>
                      <a:pt x="18865" y="12239"/>
                    </a:cubicBezTo>
                    <a:cubicBezTo>
                      <a:pt x="18842" y="11680"/>
                      <a:pt x="18814" y="11251"/>
                      <a:pt x="18781" y="10907"/>
                    </a:cubicBezTo>
                    <a:cubicBezTo>
                      <a:pt x="18747" y="10564"/>
                      <a:pt x="18702" y="10306"/>
                      <a:pt x="18657" y="10134"/>
                    </a:cubicBezTo>
                    <a:cubicBezTo>
                      <a:pt x="18612" y="9963"/>
                      <a:pt x="18562" y="9920"/>
                      <a:pt x="18517" y="9920"/>
                    </a:cubicBezTo>
                    <a:cubicBezTo>
                      <a:pt x="18466" y="9920"/>
                      <a:pt x="18421" y="10006"/>
                      <a:pt x="18376" y="10134"/>
                    </a:cubicBezTo>
                    <a:cubicBezTo>
                      <a:pt x="18331" y="10263"/>
                      <a:pt x="18292" y="10521"/>
                      <a:pt x="18258" y="10821"/>
                    </a:cubicBezTo>
                    <a:cubicBezTo>
                      <a:pt x="18225" y="11165"/>
                      <a:pt x="18197" y="11594"/>
                      <a:pt x="18174" y="12153"/>
                    </a:cubicBezTo>
                    <a:cubicBezTo>
                      <a:pt x="18152" y="12711"/>
                      <a:pt x="18146" y="13355"/>
                      <a:pt x="18146" y="14214"/>
                    </a:cubicBezTo>
                    <a:cubicBezTo>
                      <a:pt x="18146" y="15631"/>
                      <a:pt x="18185" y="16705"/>
                      <a:pt x="18264" y="17349"/>
                    </a:cubicBezTo>
                    <a:cubicBezTo>
                      <a:pt x="18343" y="18036"/>
                      <a:pt x="18432" y="18336"/>
                      <a:pt x="18528" y="18336"/>
                    </a:cubicBezTo>
                    <a:cubicBezTo>
                      <a:pt x="18578" y="18336"/>
                      <a:pt x="18623" y="18250"/>
                      <a:pt x="18668" y="18122"/>
                    </a:cubicBezTo>
                    <a:cubicBezTo>
                      <a:pt x="18713" y="17993"/>
                      <a:pt x="18753" y="17735"/>
                      <a:pt x="18786" y="17435"/>
                    </a:cubicBezTo>
                    <a:cubicBezTo>
                      <a:pt x="18820" y="17091"/>
                      <a:pt x="18848" y="16662"/>
                      <a:pt x="18871" y="16146"/>
                    </a:cubicBezTo>
                    <a:cubicBezTo>
                      <a:pt x="18882" y="15631"/>
                      <a:pt x="18893" y="14987"/>
                      <a:pt x="18893" y="14214"/>
                    </a:cubicBezTo>
                    <a:close/>
                    <a:moveTo>
                      <a:pt x="20404" y="21256"/>
                    </a:moveTo>
                    <a:lnTo>
                      <a:pt x="19831" y="21256"/>
                    </a:lnTo>
                    <a:lnTo>
                      <a:pt x="19831" y="7085"/>
                    </a:lnTo>
                    <a:lnTo>
                      <a:pt x="20275" y="7085"/>
                    </a:lnTo>
                    <a:lnTo>
                      <a:pt x="20342" y="8846"/>
                    </a:lnTo>
                    <a:cubicBezTo>
                      <a:pt x="20426" y="8202"/>
                      <a:pt x="20516" y="7687"/>
                      <a:pt x="20617" y="7300"/>
                    </a:cubicBezTo>
                    <a:cubicBezTo>
                      <a:pt x="20718" y="6914"/>
                      <a:pt x="20831" y="6742"/>
                      <a:pt x="20954" y="6742"/>
                    </a:cubicBezTo>
                    <a:cubicBezTo>
                      <a:pt x="21162" y="6742"/>
                      <a:pt x="21319" y="7171"/>
                      <a:pt x="21432" y="8030"/>
                    </a:cubicBezTo>
                    <a:cubicBezTo>
                      <a:pt x="21544" y="8889"/>
                      <a:pt x="21600" y="10177"/>
                      <a:pt x="21600" y="11852"/>
                    </a:cubicBezTo>
                    <a:lnTo>
                      <a:pt x="21600" y="21214"/>
                    </a:lnTo>
                    <a:lnTo>
                      <a:pt x="21027" y="21214"/>
                    </a:lnTo>
                    <a:lnTo>
                      <a:pt x="21027" y="12281"/>
                    </a:lnTo>
                    <a:cubicBezTo>
                      <a:pt x="21027" y="11594"/>
                      <a:pt x="21005" y="11036"/>
                      <a:pt x="20965" y="10650"/>
                    </a:cubicBezTo>
                    <a:cubicBezTo>
                      <a:pt x="20920" y="10263"/>
                      <a:pt x="20859" y="10048"/>
                      <a:pt x="20780" y="10048"/>
                    </a:cubicBezTo>
                    <a:cubicBezTo>
                      <a:pt x="20718" y="10048"/>
                      <a:pt x="20651" y="10177"/>
                      <a:pt x="20583" y="10478"/>
                    </a:cubicBezTo>
                    <a:cubicBezTo>
                      <a:pt x="20516" y="10736"/>
                      <a:pt x="20454" y="11122"/>
                      <a:pt x="20404" y="11551"/>
                    </a:cubicBezTo>
                    <a:lnTo>
                      <a:pt x="20404" y="21256"/>
                    </a:lnTo>
                    <a:close/>
                  </a:path>
                </a:pathLst>
              </a:custGeom>
              <a:solidFill>
                <a:srgbClr val="002033"/>
              </a:solidFill>
              <a:ln w="12700">
                <a:miter lim="400000"/>
              </a:ln>
            </p:spPr>
            <p:txBody>
              <a:bodyPr lIns="38100" tIns="38100" rIns="38100" bIns="38100" anchor="ctr"/>
              <a:lstStyle/>
              <a:p>
                <a:pPr>
                  <a:defRPr sz="3000">
                    <a:solidFill>
                      <a:srgbClr val="FFFFFF"/>
                    </a:solidFill>
                  </a:defRPr>
                </a:pPr>
                <a:endParaRPr>
                  <a:latin typeface="Calibri" panose="020F0502020204030204" pitchFamily="34" charset="0"/>
                  <a:ea typeface="Calibri" panose="020F0502020204030204" pitchFamily="34" charset="0"/>
                  <a:cs typeface="Calibri" panose="020F0502020204030204" pitchFamily="34" charset="0"/>
                </a:endParaRPr>
              </a:p>
            </p:txBody>
          </p:sp>
          <p:sp>
            <p:nvSpPr>
              <p:cNvPr id="11" name="Shape">
                <a:extLst>
                  <a:ext uri="{FF2B5EF4-FFF2-40B4-BE49-F238E27FC236}">
                    <a16:creationId xmlns:a16="http://schemas.microsoft.com/office/drawing/2014/main" id="{F3C8C561-9698-2445-CBC0-EB0AA1F0BA52}"/>
                  </a:ext>
                </a:extLst>
              </p:cNvPr>
              <p:cNvSpPr/>
              <p:nvPr userDrawn="1"/>
            </p:nvSpPr>
            <p:spPr>
              <a:xfrm>
                <a:off x="5032172" y="1021854"/>
                <a:ext cx="1051185" cy="549583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15954" y="0"/>
                    </a:moveTo>
                    <a:cubicBezTo>
                      <a:pt x="13287" y="0"/>
                      <a:pt x="11002" y="3514"/>
                      <a:pt x="10441" y="8443"/>
                    </a:cubicBezTo>
                    <a:cubicBezTo>
                      <a:pt x="9052" y="8229"/>
                      <a:pt x="6050" y="7757"/>
                      <a:pt x="5198" y="7671"/>
                    </a:cubicBezTo>
                    <a:cubicBezTo>
                      <a:pt x="5154" y="7671"/>
                      <a:pt x="5109" y="7671"/>
                      <a:pt x="5041" y="7671"/>
                    </a:cubicBezTo>
                    <a:cubicBezTo>
                      <a:pt x="4638" y="7671"/>
                      <a:pt x="4280" y="7886"/>
                      <a:pt x="4033" y="8357"/>
                    </a:cubicBezTo>
                    <a:cubicBezTo>
                      <a:pt x="3563" y="9214"/>
                      <a:pt x="3563" y="10457"/>
                      <a:pt x="3563" y="10843"/>
                    </a:cubicBezTo>
                    <a:cubicBezTo>
                      <a:pt x="3563" y="11271"/>
                      <a:pt x="3563" y="12514"/>
                      <a:pt x="4033" y="13329"/>
                    </a:cubicBezTo>
                    <a:cubicBezTo>
                      <a:pt x="4280" y="13800"/>
                      <a:pt x="4638" y="14014"/>
                      <a:pt x="5041" y="14014"/>
                    </a:cubicBezTo>
                    <a:cubicBezTo>
                      <a:pt x="5086" y="14014"/>
                      <a:pt x="5131" y="14014"/>
                      <a:pt x="5198" y="14014"/>
                    </a:cubicBezTo>
                    <a:cubicBezTo>
                      <a:pt x="5803" y="13929"/>
                      <a:pt x="7417" y="13714"/>
                      <a:pt x="8313" y="13543"/>
                    </a:cubicBezTo>
                    <a:lnTo>
                      <a:pt x="9657" y="13329"/>
                    </a:lnTo>
                    <a:cubicBezTo>
                      <a:pt x="9971" y="13286"/>
                      <a:pt x="10262" y="13243"/>
                      <a:pt x="10464" y="13200"/>
                    </a:cubicBezTo>
                    <a:cubicBezTo>
                      <a:pt x="11046" y="18043"/>
                      <a:pt x="13332" y="21557"/>
                      <a:pt x="15954" y="21557"/>
                    </a:cubicBezTo>
                    <a:cubicBezTo>
                      <a:pt x="19068" y="21557"/>
                      <a:pt x="21600" y="16714"/>
                      <a:pt x="21600" y="10757"/>
                    </a:cubicBezTo>
                    <a:cubicBezTo>
                      <a:pt x="21600" y="4843"/>
                      <a:pt x="19068" y="0"/>
                      <a:pt x="15954" y="0"/>
                    </a:cubicBezTo>
                    <a:close/>
                    <a:moveTo>
                      <a:pt x="15954" y="17229"/>
                    </a:moveTo>
                    <a:cubicBezTo>
                      <a:pt x="14094" y="17229"/>
                      <a:pt x="12593" y="14357"/>
                      <a:pt x="12593" y="10800"/>
                    </a:cubicBezTo>
                    <a:cubicBezTo>
                      <a:pt x="12593" y="7243"/>
                      <a:pt x="14094" y="4371"/>
                      <a:pt x="15954" y="4371"/>
                    </a:cubicBezTo>
                    <a:cubicBezTo>
                      <a:pt x="17813" y="4371"/>
                      <a:pt x="19315" y="7243"/>
                      <a:pt x="19315" y="10800"/>
                    </a:cubicBezTo>
                    <a:cubicBezTo>
                      <a:pt x="19315" y="14357"/>
                      <a:pt x="17813" y="17229"/>
                      <a:pt x="15954" y="17229"/>
                    </a:cubicBezTo>
                    <a:close/>
                    <a:moveTo>
                      <a:pt x="9007" y="15514"/>
                    </a:moveTo>
                    <a:lnTo>
                      <a:pt x="9007" y="20014"/>
                    </a:lnTo>
                    <a:cubicBezTo>
                      <a:pt x="8627" y="20443"/>
                      <a:pt x="8134" y="20786"/>
                      <a:pt x="7506" y="21129"/>
                    </a:cubicBezTo>
                    <a:cubicBezTo>
                      <a:pt x="6879" y="21429"/>
                      <a:pt x="6207" y="21600"/>
                      <a:pt x="5467" y="21600"/>
                    </a:cubicBezTo>
                    <a:cubicBezTo>
                      <a:pt x="4324" y="21600"/>
                      <a:pt x="3339" y="21171"/>
                      <a:pt x="2532" y="20271"/>
                    </a:cubicBezTo>
                    <a:cubicBezTo>
                      <a:pt x="1725" y="19371"/>
                      <a:pt x="1098" y="18129"/>
                      <a:pt x="650" y="16500"/>
                    </a:cubicBezTo>
                    <a:cubicBezTo>
                      <a:pt x="224" y="14871"/>
                      <a:pt x="0" y="12986"/>
                      <a:pt x="0" y="10800"/>
                    </a:cubicBezTo>
                    <a:cubicBezTo>
                      <a:pt x="0" y="8657"/>
                      <a:pt x="246" y="6729"/>
                      <a:pt x="717" y="5143"/>
                    </a:cubicBezTo>
                    <a:cubicBezTo>
                      <a:pt x="1210" y="3514"/>
                      <a:pt x="1860" y="2271"/>
                      <a:pt x="2711" y="1371"/>
                    </a:cubicBezTo>
                    <a:cubicBezTo>
                      <a:pt x="3563" y="471"/>
                      <a:pt x="4549" y="43"/>
                      <a:pt x="5646" y="43"/>
                    </a:cubicBezTo>
                    <a:cubicBezTo>
                      <a:pt x="6229" y="43"/>
                      <a:pt x="6767" y="171"/>
                      <a:pt x="7282" y="386"/>
                    </a:cubicBezTo>
                    <a:cubicBezTo>
                      <a:pt x="7798" y="600"/>
                      <a:pt x="8246" y="900"/>
                      <a:pt x="8627" y="1243"/>
                    </a:cubicBezTo>
                    <a:lnTo>
                      <a:pt x="8402" y="4843"/>
                    </a:lnTo>
                    <a:cubicBezTo>
                      <a:pt x="8022" y="4500"/>
                      <a:pt x="7596" y="4200"/>
                      <a:pt x="7125" y="3986"/>
                    </a:cubicBezTo>
                    <a:cubicBezTo>
                      <a:pt x="6655" y="3771"/>
                      <a:pt x="6162" y="3643"/>
                      <a:pt x="5624" y="3643"/>
                    </a:cubicBezTo>
                    <a:cubicBezTo>
                      <a:pt x="4817" y="3643"/>
                      <a:pt x="4168" y="3943"/>
                      <a:pt x="3630" y="4586"/>
                    </a:cubicBezTo>
                    <a:cubicBezTo>
                      <a:pt x="3115" y="5186"/>
                      <a:pt x="2734" y="6043"/>
                      <a:pt x="2487" y="7114"/>
                    </a:cubicBezTo>
                    <a:cubicBezTo>
                      <a:pt x="2241" y="8186"/>
                      <a:pt x="2106" y="9386"/>
                      <a:pt x="2106" y="10714"/>
                    </a:cubicBezTo>
                    <a:cubicBezTo>
                      <a:pt x="2106" y="12129"/>
                      <a:pt x="2241" y="13371"/>
                      <a:pt x="2487" y="14443"/>
                    </a:cubicBezTo>
                    <a:cubicBezTo>
                      <a:pt x="2734" y="15514"/>
                      <a:pt x="3115" y="16371"/>
                      <a:pt x="3607" y="17014"/>
                    </a:cubicBezTo>
                    <a:cubicBezTo>
                      <a:pt x="4100" y="17614"/>
                      <a:pt x="4728" y="17957"/>
                      <a:pt x="5490" y="17957"/>
                    </a:cubicBezTo>
                    <a:cubicBezTo>
                      <a:pt x="5714" y="17957"/>
                      <a:pt x="5960" y="17914"/>
                      <a:pt x="6207" y="17871"/>
                    </a:cubicBezTo>
                    <a:cubicBezTo>
                      <a:pt x="6453" y="17829"/>
                      <a:pt x="6722" y="17743"/>
                      <a:pt x="6968" y="17614"/>
                    </a:cubicBezTo>
                    <a:lnTo>
                      <a:pt x="6968" y="15814"/>
                    </a:lnTo>
                    <a:cubicBezTo>
                      <a:pt x="7439" y="15729"/>
                      <a:pt x="7887" y="15686"/>
                      <a:pt x="8246" y="15643"/>
                    </a:cubicBezTo>
                    <a:lnTo>
                      <a:pt x="9007" y="15514"/>
                    </a:lnTo>
                    <a:close/>
                  </a:path>
                </a:pathLst>
              </a:custGeom>
              <a:solidFill>
                <a:srgbClr val="008C58"/>
              </a:solidFill>
              <a:ln w="12700">
                <a:miter lim="400000"/>
              </a:ln>
            </p:spPr>
            <p:txBody>
              <a:bodyPr lIns="38100" tIns="38100" rIns="38100" bIns="38100" anchor="ctr"/>
              <a:lstStyle/>
              <a:p>
                <a:pPr>
                  <a:defRPr sz="3000">
                    <a:solidFill>
                      <a:srgbClr val="FFFFFF"/>
                    </a:solidFill>
                  </a:defRPr>
                </a:pPr>
                <a:endParaRPr dirty="0">
                  <a:latin typeface="Calibri" panose="020F0502020204030204" pitchFamily="34" charset="0"/>
                  <a:ea typeface="Calibri" panose="020F0502020204030204" pitchFamily="34" charset="0"/>
                  <a:cs typeface="Calibri" panose="020F0502020204030204" pitchFamily="34" charset="0"/>
                </a:endParaRPr>
              </a:p>
            </p:txBody>
          </p:sp>
        </p:grpSp>
      </p:grpSp>
      <p:sp>
        <p:nvSpPr>
          <p:cNvPr id="14" name="Rectangle 13">
            <a:extLst>
              <a:ext uri="{FF2B5EF4-FFF2-40B4-BE49-F238E27FC236}">
                <a16:creationId xmlns:a16="http://schemas.microsoft.com/office/drawing/2014/main" id="{821FB4AC-0676-D82A-32E3-C14B7F94F96D}"/>
              </a:ext>
            </a:extLst>
          </p:cNvPr>
          <p:cNvSpPr/>
          <p:nvPr userDrawn="1"/>
        </p:nvSpPr>
        <p:spPr>
          <a:xfrm>
            <a:off x="-12701" y="6959601"/>
            <a:ext cx="1603901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1200" b="0" i="0" dirty="0">
                <a:solidFill>
                  <a:srgbClr val="008C58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© </a:t>
            </a:r>
            <a:r>
              <a:rPr lang="en-US" sz="1200" b="0" i="0" u="none" strike="noStrike" dirty="0">
                <a:solidFill>
                  <a:srgbClr val="008C58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  <a:hlinkClick r:id="rId10" tooltip="PresentationGo!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presentationgo.com</a:t>
            </a:r>
            <a:endParaRPr lang="en-US" sz="1200" dirty="0">
              <a:solidFill>
                <a:srgbClr val="008C58"/>
              </a:solidFill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23594543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52" r:id="rId1"/>
    <p:sldLayoutId id="2147483753" r:id="rId2"/>
    <p:sldLayoutId id="2147483758" r:id="rId3"/>
    <p:sldLayoutId id="2147483754" r:id="rId4"/>
    <p:sldLayoutId id="2147483759" r:id="rId5"/>
    <p:sldLayoutId id="2147483760" r:id="rId6"/>
    <p:sldLayoutId id="2147483757" r:id="rId7"/>
    <p:sldLayoutId id="2147483761" r:id="rId8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b="1" kern="1200">
          <a:solidFill>
            <a:schemeClr val="tx1"/>
          </a:solidFill>
          <a:latin typeface="Calibri" panose="020F0502020204030204" pitchFamily="34" charset="0"/>
          <a:ea typeface="Calibri" panose="020F0502020204030204" pitchFamily="34" charset="0"/>
          <a:cs typeface="Calibri" panose="020F0502020204030204" pitchFamily="34" charset="0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Calibri" panose="020F0502020204030204" pitchFamily="34" charset="0"/>
          <a:ea typeface="Calibri" panose="020F0502020204030204" pitchFamily="34" charset="0"/>
          <a:cs typeface="Calibri" panose="020F0502020204030204" pitchFamily="34" charset="0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Calibri" panose="020F0502020204030204" pitchFamily="34" charset="0"/>
          <a:ea typeface="Calibri" panose="020F0502020204030204" pitchFamily="34" charset="0"/>
          <a:cs typeface="Calibri" panose="020F0502020204030204" pitchFamily="34" charset="0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Calibri" panose="020F0502020204030204" pitchFamily="34" charset="0"/>
          <a:ea typeface="Calibri" panose="020F0502020204030204" pitchFamily="34" charset="0"/>
          <a:cs typeface="Calibri" panose="020F0502020204030204" pitchFamily="34" charset="0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Calibri" panose="020F0502020204030204" pitchFamily="34" charset="0"/>
          <a:ea typeface="Calibri" panose="020F0502020204030204" pitchFamily="34" charset="0"/>
          <a:cs typeface="Calibri" panose="020F0502020204030204" pitchFamily="34" charset="0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Calibri" panose="020F0502020204030204" pitchFamily="34" charset="0"/>
          <a:ea typeface="Calibri" panose="020F0502020204030204" pitchFamily="34" charset="0"/>
          <a:cs typeface="Calibri" panose="020F0502020204030204" pitchFamily="34" charset="0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tx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6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1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en-US"/>
              <a:t>Date</a:t>
            </a: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1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en-US"/>
              <a:t>Your Footer Here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1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86EDDA2-A385-4D53-9944-861446547DDE}" type="slidenum">
              <a:rPr lang="en-US" smtClean="0"/>
              <a:t>‹#›</a:t>
            </a:fld>
            <a:endParaRPr lang="en-US"/>
          </a:p>
        </p:txBody>
      </p:sp>
      <p:grpSp>
        <p:nvGrpSpPr>
          <p:cNvPr id="7" name="Group 6">
            <a:extLst>
              <a:ext uri="{FF2B5EF4-FFF2-40B4-BE49-F238E27FC236}">
                <a16:creationId xmlns:a16="http://schemas.microsoft.com/office/drawing/2014/main" id="{1EE5F91A-C045-8080-A0BF-661C8A332F3A}"/>
              </a:ext>
            </a:extLst>
          </p:cNvPr>
          <p:cNvGrpSpPr/>
          <p:nvPr userDrawn="1"/>
        </p:nvGrpSpPr>
        <p:grpSpPr>
          <a:xfrm>
            <a:off x="12313760" y="-58780"/>
            <a:ext cx="1738741" cy="604829"/>
            <a:chOff x="-1808527" y="-16654"/>
            <a:chExt cx="1738741" cy="604829"/>
          </a:xfrm>
        </p:grpSpPr>
        <p:grpSp>
          <p:nvGrpSpPr>
            <p:cNvPr id="8" name="Group 7">
              <a:extLst>
                <a:ext uri="{FF2B5EF4-FFF2-40B4-BE49-F238E27FC236}">
                  <a16:creationId xmlns:a16="http://schemas.microsoft.com/office/drawing/2014/main" id="{B0838BA6-0E81-42FC-BA9D-E59707611A82}"/>
                </a:ext>
              </a:extLst>
            </p:cNvPr>
            <p:cNvGrpSpPr/>
            <p:nvPr userDrawn="1"/>
          </p:nvGrpSpPr>
          <p:grpSpPr>
            <a:xfrm>
              <a:off x="-1808527" y="-16654"/>
              <a:ext cx="1738741" cy="604829"/>
              <a:chOff x="-2250002" y="21447"/>
              <a:chExt cx="1738741" cy="604829"/>
            </a:xfrm>
          </p:grpSpPr>
          <p:sp>
            <p:nvSpPr>
              <p:cNvPr id="12" name="TextBox 11">
                <a:extLst>
                  <a:ext uri="{FF2B5EF4-FFF2-40B4-BE49-F238E27FC236}">
                    <a16:creationId xmlns:a16="http://schemas.microsoft.com/office/drawing/2014/main" id="{F610A8BD-15E8-E5F8-83B0-B1211BF64F17}"/>
                  </a:ext>
                </a:extLst>
              </p:cNvPr>
              <p:cNvSpPr txBox="1"/>
              <p:nvPr userDrawn="1"/>
            </p:nvSpPr>
            <p:spPr>
              <a:xfrm>
                <a:off x="-2250002" y="21447"/>
                <a:ext cx="343364" cy="246221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en-US" sz="1000" dirty="0">
                    <a:latin typeface="+mj-lt"/>
                    <a:ea typeface="Open Sans" panose="020B0606030504020204" pitchFamily="34" charset="0"/>
                    <a:cs typeface="Open Sans" panose="020B0606030504020204" pitchFamily="34" charset="0"/>
                  </a:rPr>
                  <a:t>By:</a:t>
                </a:r>
              </a:p>
            </p:txBody>
          </p:sp>
          <p:sp>
            <p:nvSpPr>
              <p:cNvPr id="13" name="TextBox 12">
                <a:extLst>
                  <a:ext uri="{FF2B5EF4-FFF2-40B4-BE49-F238E27FC236}">
                    <a16:creationId xmlns:a16="http://schemas.microsoft.com/office/drawing/2014/main" id="{226636ED-538E-914B-8011-38A24C8084E4}"/>
                  </a:ext>
                </a:extLst>
              </p:cNvPr>
              <p:cNvSpPr txBox="1"/>
              <p:nvPr userDrawn="1"/>
            </p:nvSpPr>
            <p:spPr>
              <a:xfrm>
                <a:off x="-950805" y="380055"/>
                <a:ext cx="439544" cy="246221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en-US" sz="1000" dirty="0">
                    <a:latin typeface="+mj-lt"/>
                    <a:ea typeface="Open Sans" panose="020B0606030504020204" pitchFamily="34" charset="0"/>
                    <a:cs typeface="Open Sans" panose="020B0606030504020204" pitchFamily="34" charset="0"/>
                  </a:rPr>
                  <a:t>.com</a:t>
                </a:r>
              </a:p>
            </p:txBody>
          </p:sp>
        </p:grpSp>
        <p:grpSp>
          <p:nvGrpSpPr>
            <p:cNvPr id="9" name="Group 8">
              <a:extLst>
                <a:ext uri="{FF2B5EF4-FFF2-40B4-BE49-F238E27FC236}">
                  <a16:creationId xmlns:a16="http://schemas.microsoft.com/office/drawing/2014/main" id="{470567FE-FB45-616B-8180-476C39211726}"/>
                </a:ext>
              </a:extLst>
            </p:cNvPr>
            <p:cNvGrpSpPr/>
            <p:nvPr userDrawn="1"/>
          </p:nvGrpSpPr>
          <p:grpSpPr>
            <a:xfrm>
              <a:off x="-1719071" y="218885"/>
              <a:ext cx="1547194" cy="159662"/>
              <a:chOff x="757647" y="1021854"/>
              <a:chExt cx="5325710" cy="549583"/>
            </a:xfrm>
          </p:grpSpPr>
          <p:sp>
            <p:nvSpPr>
              <p:cNvPr id="10" name="Shape">
                <a:extLst>
                  <a:ext uri="{FF2B5EF4-FFF2-40B4-BE49-F238E27FC236}">
                    <a16:creationId xmlns:a16="http://schemas.microsoft.com/office/drawing/2014/main" id="{7BBD3F98-3DE2-A4C3-6723-83DE8ED5042F}"/>
                  </a:ext>
                </a:extLst>
              </p:cNvPr>
              <p:cNvSpPr/>
              <p:nvPr userDrawn="1"/>
            </p:nvSpPr>
            <p:spPr>
              <a:xfrm>
                <a:off x="757647" y="1022945"/>
                <a:ext cx="4193833" cy="548492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0" y="2662"/>
                    </a:moveTo>
                    <a:lnTo>
                      <a:pt x="882" y="2662"/>
                    </a:lnTo>
                    <a:cubicBezTo>
                      <a:pt x="1028" y="2662"/>
                      <a:pt x="1163" y="2791"/>
                      <a:pt x="1280" y="3049"/>
                    </a:cubicBezTo>
                    <a:cubicBezTo>
                      <a:pt x="1398" y="3307"/>
                      <a:pt x="1500" y="3693"/>
                      <a:pt x="1584" y="4165"/>
                    </a:cubicBezTo>
                    <a:cubicBezTo>
                      <a:pt x="1668" y="4638"/>
                      <a:pt x="1730" y="5239"/>
                      <a:pt x="1775" y="5969"/>
                    </a:cubicBezTo>
                    <a:cubicBezTo>
                      <a:pt x="1820" y="6656"/>
                      <a:pt x="1842" y="7472"/>
                      <a:pt x="1842" y="8374"/>
                    </a:cubicBezTo>
                    <a:cubicBezTo>
                      <a:pt x="1842" y="9447"/>
                      <a:pt x="1814" y="10392"/>
                      <a:pt x="1763" y="11165"/>
                    </a:cubicBezTo>
                    <a:cubicBezTo>
                      <a:pt x="1707" y="11938"/>
                      <a:pt x="1634" y="12625"/>
                      <a:pt x="1544" y="13140"/>
                    </a:cubicBezTo>
                    <a:cubicBezTo>
                      <a:pt x="1455" y="13656"/>
                      <a:pt x="1348" y="14042"/>
                      <a:pt x="1224" y="14300"/>
                    </a:cubicBezTo>
                    <a:cubicBezTo>
                      <a:pt x="1101" y="14557"/>
                      <a:pt x="972" y="14686"/>
                      <a:pt x="837" y="14686"/>
                    </a:cubicBezTo>
                    <a:lnTo>
                      <a:pt x="590" y="14686"/>
                    </a:lnTo>
                    <a:lnTo>
                      <a:pt x="590" y="21299"/>
                    </a:lnTo>
                    <a:lnTo>
                      <a:pt x="0" y="21299"/>
                    </a:lnTo>
                    <a:lnTo>
                      <a:pt x="0" y="2662"/>
                    </a:lnTo>
                    <a:close/>
                    <a:moveTo>
                      <a:pt x="584" y="11251"/>
                    </a:moveTo>
                    <a:lnTo>
                      <a:pt x="798" y="11251"/>
                    </a:lnTo>
                    <a:cubicBezTo>
                      <a:pt x="854" y="11251"/>
                      <a:pt x="910" y="11208"/>
                      <a:pt x="966" y="11122"/>
                    </a:cubicBezTo>
                    <a:cubicBezTo>
                      <a:pt x="1022" y="11036"/>
                      <a:pt x="1067" y="10864"/>
                      <a:pt x="1106" y="10650"/>
                    </a:cubicBezTo>
                    <a:cubicBezTo>
                      <a:pt x="1146" y="10435"/>
                      <a:pt x="1179" y="10177"/>
                      <a:pt x="1202" y="9834"/>
                    </a:cubicBezTo>
                    <a:cubicBezTo>
                      <a:pt x="1224" y="9490"/>
                      <a:pt x="1241" y="9104"/>
                      <a:pt x="1241" y="8588"/>
                    </a:cubicBezTo>
                    <a:cubicBezTo>
                      <a:pt x="1241" y="7730"/>
                      <a:pt x="1202" y="7085"/>
                      <a:pt x="1129" y="6656"/>
                    </a:cubicBezTo>
                    <a:cubicBezTo>
                      <a:pt x="1050" y="6227"/>
                      <a:pt x="955" y="6012"/>
                      <a:pt x="826" y="6012"/>
                    </a:cubicBezTo>
                    <a:lnTo>
                      <a:pt x="590" y="6012"/>
                    </a:lnTo>
                    <a:lnTo>
                      <a:pt x="590" y="11251"/>
                    </a:lnTo>
                    <a:close/>
                    <a:moveTo>
                      <a:pt x="2179" y="21256"/>
                    </a:moveTo>
                    <a:lnTo>
                      <a:pt x="2179" y="7085"/>
                    </a:lnTo>
                    <a:lnTo>
                      <a:pt x="2628" y="7085"/>
                    </a:lnTo>
                    <a:lnTo>
                      <a:pt x="2685" y="9576"/>
                    </a:lnTo>
                    <a:cubicBezTo>
                      <a:pt x="2707" y="9233"/>
                      <a:pt x="2735" y="8889"/>
                      <a:pt x="2769" y="8546"/>
                    </a:cubicBezTo>
                    <a:cubicBezTo>
                      <a:pt x="2802" y="8202"/>
                      <a:pt x="2842" y="7901"/>
                      <a:pt x="2887" y="7644"/>
                    </a:cubicBezTo>
                    <a:cubicBezTo>
                      <a:pt x="2932" y="7386"/>
                      <a:pt x="2988" y="7171"/>
                      <a:pt x="3044" y="7043"/>
                    </a:cubicBezTo>
                    <a:cubicBezTo>
                      <a:pt x="3106" y="6871"/>
                      <a:pt x="3173" y="6828"/>
                      <a:pt x="3246" y="6828"/>
                    </a:cubicBezTo>
                    <a:cubicBezTo>
                      <a:pt x="3302" y="6828"/>
                      <a:pt x="3353" y="6871"/>
                      <a:pt x="3403" y="7000"/>
                    </a:cubicBezTo>
                    <a:cubicBezTo>
                      <a:pt x="3448" y="7128"/>
                      <a:pt x="3488" y="7214"/>
                      <a:pt x="3516" y="7386"/>
                    </a:cubicBezTo>
                    <a:lnTo>
                      <a:pt x="3426" y="10779"/>
                    </a:lnTo>
                    <a:cubicBezTo>
                      <a:pt x="3398" y="10650"/>
                      <a:pt x="3364" y="10564"/>
                      <a:pt x="3319" y="10435"/>
                    </a:cubicBezTo>
                    <a:cubicBezTo>
                      <a:pt x="3274" y="10349"/>
                      <a:pt x="3224" y="10306"/>
                      <a:pt x="3156" y="10306"/>
                    </a:cubicBezTo>
                    <a:cubicBezTo>
                      <a:pt x="3038" y="10306"/>
                      <a:pt x="2937" y="10607"/>
                      <a:pt x="2859" y="11208"/>
                    </a:cubicBezTo>
                    <a:cubicBezTo>
                      <a:pt x="2780" y="11809"/>
                      <a:pt x="2741" y="12840"/>
                      <a:pt x="2741" y="14257"/>
                    </a:cubicBezTo>
                    <a:lnTo>
                      <a:pt x="2741" y="21342"/>
                    </a:lnTo>
                    <a:lnTo>
                      <a:pt x="2179" y="21342"/>
                    </a:lnTo>
                    <a:close/>
                    <a:moveTo>
                      <a:pt x="5279" y="15416"/>
                    </a:moveTo>
                    <a:lnTo>
                      <a:pt x="4083" y="15416"/>
                    </a:lnTo>
                    <a:lnTo>
                      <a:pt x="4083" y="15545"/>
                    </a:lnTo>
                    <a:cubicBezTo>
                      <a:pt x="4083" y="16533"/>
                      <a:pt x="4134" y="17263"/>
                      <a:pt x="4235" y="17692"/>
                    </a:cubicBezTo>
                    <a:cubicBezTo>
                      <a:pt x="4336" y="18165"/>
                      <a:pt x="4459" y="18379"/>
                      <a:pt x="4611" y="18379"/>
                    </a:cubicBezTo>
                    <a:cubicBezTo>
                      <a:pt x="4718" y="18379"/>
                      <a:pt x="4807" y="18293"/>
                      <a:pt x="4886" y="18165"/>
                    </a:cubicBezTo>
                    <a:cubicBezTo>
                      <a:pt x="4965" y="17993"/>
                      <a:pt x="5032" y="17821"/>
                      <a:pt x="5088" y="17606"/>
                    </a:cubicBezTo>
                    <a:lnTo>
                      <a:pt x="5195" y="20612"/>
                    </a:lnTo>
                    <a:cubicBezTo>
                      <a:pt x="5128" y="20870"/>
                      <a:pt x="5038" y="21085"/>
                      <a:pt x="4931" y="21299"/>
                    </a:cubicBezTo>
                    <a:cubicBezTo>
                      <a:pt x="4824" y="21514"/>
                      <a:pt x="4695" y="21600"/>
                      <a:pt x="4538" y="21600"/>
                    </a:cubicBezTo>
                    <a:cubicBezTo>
                      <a:pt x="4398" y="21600"/>
                      <a:pt x="4268" y="21471"/>
                      <a:pt x="4145" y="21171"/>
                    </a:cubicBezTo>
                    <a:cubicBezTo>
                      <a:pt x="4021" y="20870"/>
                      <a:pt x="3909" y="20441"/>
                      <a:pt x="3819" y="19839"/>
                    </a:cubicBezTo>
                    <a:cubicBezTo>
                      <a:pt x="3724" y="19238"/>
                      <a:pt x="3651" y="18508"/>
                      <a:pt x="3594" y="17606"/>
                    </a:cubicBezTo>
                    <a:cubicBezTo>
                      <a:pt x="3538" y="16705"/>
                      <a:pt x="3510" y="15631"/>
                      <a:pt x="3510" y="14343"/>
                    </a:cubicBezTo>
                    <a:cubicBezTo>
                      <a:pt x="3510" y="13226"/>
                      <a:pt x="3533" y="12196"/>
                      <a:pt x="3578" y="11251"/>
                    </a:cubicBezTo>
                    <a:cubicBezTo>
                      <a:pt x="3622" y="10306"/>
                      <a:pt x="3684" y="9533"/>
                      <a:pt x="3768" y="8846"/>
                    </a:cubicBezTo>
                    <a:cubicBezTo>
                      <a:pt x="3853" y="8159"/>
                      <a:pt x="3948" y="7644"/>
                      <a:pt x="4066" y="7300"/>
                    </a:cubicBezTo>
                    <a:cubicBezTo>
                      <a:pt x="4178" y="6957"/>
                      <a:pt x="4308" y="6742"/>
                      <a:pt x="4448" y="6742"/>
                    </a:cubicBezTo>
                    <a:cubicBezTo>
                      <a:pt x="4701" y="6742"/>
                      <a:pt x="4903" y="7343"/>
                      <a:pt x="5060" y="8503"/>
                    </a:cubicBezTo>
                    <a:cubicBezTo>
                      <a:pt x="5212" y="9662"/>
                      <a:pt x="5290" y="11380"/>
                      <a:pt x="5290" y="13527"/>
                    </a:cubicBezTo>
                    <a:lnTo>
                      <a:pt x="5290" y="15416"/>
                    </a:lnTo>
                    <a:close/>
                    <a:moveTo>
                      <a:pt x="4695" y="12453"/>
                    </a:moveTo>
                    <a:cubicBezTo>
                      <a:pt x="4695" y="12110"/>
                      <a:pt x="4690" y="11809"/>
                      <a:pt x="4678" y="11466"/>
                    </a:cubicBezTo>
                    <a:cubicBezTo>
                      <a:pt x="4667" y="11165"/>
                      <a:pt x="4650" y="10864"/>
                      <a:pt x="4628" y="10607"/>
                    </a:cubicBezTo>
                    <a:cubicBezTo>
                      <a:pt x="4605" y="10349"/>
                      <a:pt x="4577" y="10177"/>
                      <a:pt x="4544" y="10006"/>
                    </a:cubicBezTo>
                    <a:cubicBezTo>
                      <a:pt x="4510" y="9877"/>
                      <a:pt x="4465" y="9791"/>
                      <a:pt x="4420" y="9791"/>
                    </a:cubicBezTo>
                    <a:cubicBezTo>
                      <a:pt x="4330" y="9791"/>
                      <a:pt x="4257" y="10049"/>
                      <a:pt x="4195" y="10521"/>
                    </a:cubicBezTo>
                    <a:cubicBezTo>
                      <a:pt x="4134" y="10993"/>
                      <a:pt x="4100" y="11637"/>
                      <a:pt x="4089" y="12496"/>
                    </a:cubicBezTo>
                    <a:lnTo>
                      <a:pt x="4695" y="12453"/>
                    </a:lnTo>
                    <a:close/>
                    <a:moveTo>
                      <a:pt x="6773" y="10693"/>
                    </a:moveTo>
                    <a:cubicBezTo>
                      <a:pt x="6706" y="10435"/>
                      <a:pt x="6633" y="10220"/>
                      <a:pt x="6554" y="10091"/>
                    </a:cubicBezTo>
                    <a:cubicBezTo>
                      <a:pt x="6476" y="9963"/>
                      <a:pt x="6402" y="9877"/>
                      <a:pt x="6329" y="9877"/>
                    </a:cubicBezTo>
                    <a:cubicBezTo>
                      <a:pt x="6262" y="9877"/>
                      <a:pt x="6206" y="9963"/>
                      <a:pt x="6167" y="10134"/>
                    </a:cubicBezTo>
                    <a:cubicBezTo>
                      <a:pt x="6127" y="10306"/>
                      <a:pt x="6105" y="10564"/>
                      <a:pt x="6105" y="10864"/>
                    </a:cubicBezTo>
                    <a:cubicBezTo>
                      <a:pt x="6105" y="11208"/>
                      <a:pt x="6127" y="11466"/>
                      <a:pt x="6167" y="11723"/>
                    </a:cubicBezTo>
                    <a:cubicBezTo>
                      <a:pt x="6206" y="11938"/>
                      <a:pt x="6285" y="12196"/>
                      <a:pt x="6402" y="12453"/>
                    </a:cubicBezTo>
                    <a:lnTo>
                      <a:pt x="6520" y="12711"/>
                    </a:lnTo>
                    <a:cubicBezTo>
                      <a:pt x="6672" y="13054"/>
                      <a:pt x="6790" y="13570"/>
                      <a:pt x="6869" y="14257"/>
                    </a:cubicBezTo>
                    <a:cubicBezTo>
                      <a:pt x="6947" y="14944"/>
                      <a:pt x="6987" y="15803"/>
                      <a:pt x="6987" y="16876"/>
                    </a:cubicBezTo>
                    <a:cubicBezTo>
                      <a:pt x="6987" y="17563"/>
                      <a:pt x="6970" y="18208"/>
                      <a:pt x="6930" y="18809"/>
                    </a:cubicBezTo>
                    <a:cubicBezTo>
                      <a:pt x="6891" y="19410"/>
                      <a:pt x="6835" y="19882"/>
                      <a:pt x="6768" y="20312"/>
                    </a:cubicBezTo>
                    <a:cubicBezTo>
                      <a:pt x="6695" y="20741"/>
                      <a:pt x="6610" y="21042"/>
                      <a:pt x="6515" y="21256"/>
                    </a:cubicBezTo>
                    <a:cubicBezTo>
                      <a:pt x="6414" y="21471"/>
                      <a:pt x="6307" y="21600"/>
                      <a:pt x="6183" y="21600"/>
                    </a:cubicBezTo>
                    <a:cubicBezTo>
                      <a:pt x="6054" y="21600"/>
                      <a:pt x="5936" y="21514"/>
                      <a:pt x="5835" y="21342"/>
                    </a:cubicBezTo>
                    <a:cubicBezTo>
                      <a:pt x="5734" y="21171"/>
                      <a:pt x="5639" y="20913"/>
                      <a:pt x="5554" y="20569"/>
                    </a:cubicBezTo>
                    <a:lnTo>
                      <a:pt x="5678" y="17435"/>
                    </a:lnTo>
                    <a:cubicBezTo>
                      <a:pt x="5751" y="17735"/>
                      <a:pt x="5830" y="17950"/>
                      <a:pt x="5914" y="18165"/>
                    </a:cubicBezTo>
                    <a:cubicBezTo>
                      <a:pt x="5993" y="18336"/>
                      <a:pt x="6077" y="18465"/>
                      <a:pt x="6161" y="18465"/>
                    </a:cubicBezTo>
                    <a:cubicBezTo>
                      <a:pt x="6256" y="18465"/>
                      <a:pt x="6329" y="18336"/>
                      <a:pt x="6369" y="18122"/>
                    </a:cubicBezTo>
                    <a:cubicBezTo>
                      <a:pt x="6408" y="17907"/>
                      <a:pt x="6431" y="17649"/>
                      <a:pt x="6431" y="17349"/>
                    </a:cubicBezTo>
                    <a:cubicBezTo>
                      <a:pt x="6431" y="17177"/>
                      <a:pt x="6425" y="17005"/>
                      <a:pt x="6419" y="16876"/>
                    </a:cubicBezTo>
                    <a:cubicBezTo>
                      <a:pt x="6408" y="16748"/>
                      <a:pt x="6397" y="16619"/>
                      <a:pt x="6369" y="16490"/>
                    </a:cubicBezTo>
                    <a:cubicBezTo>
                      <a:pt x="6346" y="16361"/>
                      <a:pt x="6313" y="16275"/>
                      <a:pt x="6268" y="16146"/>
                    </a:cubicBezTo>
                    <a:cubicBezTo>
                      <a:pt x="6223" y="16017"/>
                      <a:pt x="6172" y="15889"/>
                      <a:pt x="6105" y="15760"/>
                    </a:cubicBezTo>
                    <a:lnTo>
                      <a:pt x="5987" y="15502"/>
                    </a:lnTo>
                    <a:cubicBezTo>
                      <a:pt x="5835" y="15116"/>
                      <a:pt x="5723" y="14600"/>
                      <a:pt x="5656" y="13956"/>
                    </a:cubicBezTo>
                    <a:cubicBezTo>
                      <a:pt x="5588" y="13312"/>
                      <a:pt x="5549" y="12410"/>
                      <a:pt x="5549" y="11294"/>
                    </a:cubicBezTo>
                    <a:cubicBezTo>
                      <a:pt x="5549" y="10650"/>
                      <a:pt x="5566" y="10049"/>
                      <a:pt x="5599" y="9490"/>
                    </a:cubicBezTo>
                    <a:cubicBezTo>
                      <a:pt x="5633" y="8932"/>
                      <a:pt x="5684" y="8460"/>
                      <a:pt x="5745" y="8073"/>
                    </a:cubicBezTo>
                    <a:cubicBezTo>
                      <a:pt x="5807" y="7687"/>
                      <a:pt x="5886" y="7343"/>
                      <a:pt x="5976" y="7128"/>
                    </a:cubicBezTo>
                    <a:cubicBezTo>
                      <a:pt x="6066" y="6914"/>
                      <a:pt x="6172" y="6785"/>
                      <a:pt x="6290" y="6785"/>
                    </a:cubicBezTo>
                    <a:cubicBezTo>
                      <a:pt x="6408" y="6785"/>
                      <a:pt x="6520" y="6871"/>
                      <a:pt x="6622" y="7043"/>
                    </a:cubicBezTo>
                    <a:cubicBezTo>
                      <a:pt x="6723" y="7214"/>
                      <a:pt x="6812" y="7429"/>
                      <a:pt x="6897" y="7730"/>
                    </a:cubicBezTo>
                    <a:lnTo>
                      <a:pt x="6773" y="10693"/>
                    </a:lnTo>
                    <a:close/>
                    <a:moveTo>
                      <a:pt x="8992" y="15416"/>
                    </a:moveTo>
                    <a:lnTo>
                      <a:pt x="7795" y="15416"/>
                    </a:lnTo>
                    <a:lnTo>
                      <a:pt x="7795" y="15545"/>
                    </a:lnTo>
                    <a:cubicBezTo>
                      <a:pt x="7795" y="16533"/>
                      <a:pt x="7846" y="17263"/>
                      <a:pt x="7947" y="17692"/>
                    </a:cubicBezTo>
                    <a:cubicBezTo>
                      <a:pt x="8048" y="18165"/>
                      <a:pt x="8172" y="18379"/>
                      <a:pt x="8323" y="18379"/>
                    </a:cubicBezTo>
                    <a:cubicBezTo>
                      <a:pt x="8430" y="18379"/>
                      <a:pt x="8520" y="18293"/>
                      <a:pt x="8598" y="18165"/>
                    </a:cubicBezTo>
                    <a:cubicBezTo>
                      <a:pt x="8677" y="17993"/>
                      <a:pt x="8744" y="17821"/>
                      <a:pt x="8801" y="17606"/>
                    </a:cubicBezTo>
                    <a:lnTo>
                      <a:pt x="8907" y="20612"/>
                    </a:lnTo>
                    <a:cubicBezTo>
                      <a:pt x="8840" y="20870"/>
                      <a:pt x="8750" y="21085"/>
                      <a:pt x="8643" y="21299"/>
                    </a:cubicBezTo>
                    <a:cubicBezTo>
                      <a:pt x="8537" y="21514"/>
                      <a:pt x="8407" y="21600"/>
                      <a:pt x="8250" y="21600"/>
                    </a:cubicBezTo>
                    <a:cubicBezTo>
                      <a:pt x="8110" y="21600"/>
                      <a:pt x="7981" y="21471"/>
                      <a:pt x="7857" y="21171"/>
                    </a:cubicBezTo>
                    <a:cubicBezTo>
                      <a:pt x="7734" y="20870"/>
                      <a:pt x="7621" y="20441"/>
                      <a:pt x="7531" y="19839"/>
                    </a:cubicBezTo>
                    <a:cubicBezTo>
                      <a:pt x="7436" y="19238"/>
                      <a:pt x="7363" y="18508"/>
                      <a:pt x="7307" y="17606"/>
                    </a:cubicBezTo>
                    <a:cubicBezTo>
                      <a:pt x="7251" y="16705"/>
                      <a:pt x="7222" y="15631"/>
                      <a:pt x="7222" y="14343"/>
                    </a:cubicBezTo>
                    <a:cubicBezTo>
                      <a:pt x="7222" y="13226"/>
                      <a:pt x="7245" y="12196"/>
                      <a:pt x="7290" y="11251"/>
                    </a:cubicBezTo>
                    <a:cubicBezTo>
                      <a:pt x="7335" y="10306"/>
                      <a:pt x="7397" y="9533"/>
                      <a:pt x="7481" y="8846"/>
                    </a:cubicBezTo>
                    <a:cubicBezTo>
                      <a:pt x="7565" y="8159"/>
                      <a:pt x="7661" y="7644"/>
                      <a:pt x="7778" y="7300"/>
                    </a:cubicBezTo>
                    <a:cubicBezTo>
                      <a:pt x="7891" y="6957"/>
                      <a:pt x="8020" y="6742"/>
                      <a:pt x="8160" y="6742"/>
                    </a:cubicBezTo>
                    <a:cubicBezTo>
                      <a:pt x="8413" y="6742"/>
                      <a:pt x="8615" y="7343"/>
                      <a:pt x="8773" y="8503"/>
                    </a:cubicBezTo>
                    <a:cubicBezTo>
                      <a:pt x="8924" y="9662"/>
                      <a:pt x="9003" y="11380"/>
                      <a:pt x="9003" y="13527"/>
                    </a:cubicBezTo>
                    <a:lnTo>
                      <a:pt x="9003" y="15416"/>
                    </a:lnTo>
                    <a:close/>
                    <a:moveTo>
                      <a:pt x="8413" y="12453"/>
                    </a:moveTo>
                    <a:cubicBezTo>
                      <a:pt x="8413" y="12110"/>
                      <a:pt x="8407" y="11809"/>
                      <a:pt x="8396" y="11466"/>
                    </a:cubicBezTo>
                    <a:cubicBezTo>
                      <a:pt x="8385" y="11165"/>
                      <a:pt x="8368" y="10864"/>
                      <a:pt x="8346" y="10607"/>
                    </a:cubicBezTo>
                    <a:cubicBezTo>
                      <a:pt x="8323" y="10349"/>
                      <a:pt x="8295" y="10177"/>
                      <a:pt x="8261" y="10006"/>
                    </a:cubicBezTo>
                    <a:cubicBezTo>
                      <a:pt x="8228" y="9834"/>
                      <a:pt x="8183" y="9791"/>
                      <a:pt x="8138" y="9791"/>
                    </a:cubicBezTo>
                    <a:cubicBezTo>
                      <a:pt x="8048" y="9791"/>
                      <a:pt x="7975" y="10049"/>
                      <a:pt x="7913" y="10521"/>
                    </a:cubicBezTo>
                    <a:cubicBezTo>
                      <a:pt x="7851" y="10993"/>
                      <a:pt x="7818" y="11637"/>
                      <a:pt x="7807" y="12496"/>
                    </a:cubicBezTo>
                    <a:lnTo>
                      <a:pt x="8413" y="12453"/>
                    </a:lnTo>
                    <a:close/>
                    <a:moveTo>
                      <a:pt x="9913" y="21256"/>
                    </a:moveTo>
                    <a:lnTo>
                      <a:pt x="9340" y="21256"/>
                    </a:lnTo>
                    <a:lnTo>
                      <a:pt x="9340" y="7085"/>
                    </a:lnTo>
                    <a:lnTo>
                      <a:pt x="9783" y="7085"/>
                    </a:lnTo>
                    <a:lnTo>
                      <a:pt x="9851" y="8846"/>
                    </a:lnTo>
                    <a:cubicBezTo>
                      <a:pt x="9935" y="8202"/>
                      <a:pt x="10025" y="7687"/>
                      <a:pt x="10126" y="7300"/>
                    </a:cubicBezTo>
                    <a:cubicBezTo>
                      <a:pt x="10227" y="6914"/>
                      <a:pt x="10339" y="6742"/>
                      <a:pt x="10463" y="6742"/>
                    </a:cubicBezTo>
                    <a:cubicBezTo>
                      <a:pt x="10671" y="6742"/>
                      <a:pt x="10828" y="7171"/>
                      <a:pt x="10940" y="8030"/>
                    </a:cubicBezTo>
                    <a:cubicBezTo>
                      <a:pt x="11053" y="8889"/>
                      <a:pt x="11109" y="10177"/>
                      <a:pt x="11109" y="11852"/>
                    </a:cubicBezTo>
                    <a:lnTo>
                      <a:pt x="11109" y="21214"/>
                    </a:lnTo>
                    <a:lnTo>
                      <a:pt x="10536" y="21214"/>
                    </a:lnTo>
                    <a:lnTo>
                      <a:pt x="10536" y="12281"/>
                    </a:lnTo>
                    <a:cubicBezTo>
                      <a:pt x="10536" y="11594"/>
                      <a:pt x="10514" y="11036"/>
                      <a:pt x="10474" y="10650"/>
                    </a:cubicBezTo>
                    <a:cubicBezTo>
                      <a:pt x="10429" y="10263"/>
                      <a:pt x="10368" y="10048"/>
                      <a:pt x="10289" y="10048"/>
                    </a:cubicBezTo>
                    <a:cubicBezTo>
                      <a:pt x="10227" y="10048"/>
                      <a:pt x="10160" y="10177"/>
                      <a:pt x="10092" y="10478"/>
                    </a:cubicBezTo>
                    <a:cubicBezTo>
                      <a:pt x="10025" y="10736"/>
                      <a:pt x="9963" y="11122"/>
                      <a:pt x="9913" y="11551"/>
                    </a:cubicBezTo>
                    <a:lnTo>
                      <a:pt x="9913" y="21256"/>
                    </a:lnTo>
                    <a:close/>
                    <a:moveTo>
                      <a:pt x="12687" y="10220"/>
                    </a:moveTo>
                    <a:lnTo>
                      <a:pt x="12215" y="10220"/>
                    </a:lnTo>
                    <a:lnTo>
                      <a:pt x="12215" y="16189"/>
                    </a:lnTo>
                    <a:cubicBezTo>
                      <a:pt x="12215" y="16833"/>
                      <a:pt x="12232" y="17306"/>
                      <a:pt x="12271" y="17563"/>
                    </a:cubicBezTo>
                    <a:cubicBezTo>
                      <a:pt x="12311" y="17821"/>
                      <a:pt x="12361" y="17950"/>
                      <a:pt x="12429" y="17950"/>
                    </a:cubicBezTo>
                    <a:cubicBezTo>
                      <a:pt x="12479" y="17950"/>
                      <a:pt x="12530" y="17907"/>
                      <a:pt x="12580" y="17821"/>
                    </a:cubicBezTo>
                    <a:cubicBezTo>
                      <a:pt x="12631" y="17735"/>
                      <a:pt x="12670" y="17649"/>
                      <a:pt x="12698" y="17478"/>
                    </a:cubicBezTo>
                    <a:lnTo>
                      <a:pt x="12783" y="20441"/>
                    </a:lnTo>
                    <a:cubicBezTo>
                      <a:pt x="12738" y="20612"/>
                      <a:pt x="12670" y="20784"/>
                      <a:pt x="12586" y="20956"/>
                    </a:cubicBezTo>
                    <a:cubicBezTo>
                      <a:pt x="12496" y="21128"/>
                      <a:pt x="12401" y="21213"/>
                      <a:pt x="12305" y="21213"/>
                    </a:cubicBezTo>
                    <a:cubicBezTo>
                      <a:pt x="12064" y="21213"/>
                      <a:pt x="11895" y="20870"/>
                      <a:pt x="11800" y="20140"/>
                    </a:cubicBezTo>
                    <a:cubicBezTo>
                      <a:pt x="11699" y="19453"/>
                      <a:pt x="11654" y="18379"/>
                      <a:pt x="11654" y="16919"/>
                    </a:cubicBezTo>
                    <a:lnTo>
                      <a:pt x="11654" y="10220"/>
                    </a:lnTo>
                    <a:lnTo>
                      <a:pt x="11362" y="10220"/>
                    </a:lnTo>
                    <a:lnTo>
                      <a:pt x="11362" y="7085"/>
                    </a:lnTo>
                    <a:lnTo>
                      <a:pt x="11654" y="7085"/>
                    </a:lnTo>
                    <a:lnTo>
                      <a:pt x="11654" y="2791"/>
                    </a:lnTo>
                    <a:lnTo>
                      <a:pt x="12221" y="2791"/>
                    </a:lnTo>
                    <a:lnTo>
                      <a:pt x="12221" y="7085"/>
                    </a:lnTo>
                    <a:lnTo>
                      <a:pt x="12693" y="7085"/>
                    </a:lnTo>
                    <a:lnTo>
                      <a:pt x="12693" y="10220"/>
                    </a:lnTo>
                    <a:close/>
                    <a:moveTo>
                      <a:pt x="13069" y="8331"/>
                    </a:moveTo>
                    <a:cubicBezTo>
                      <a:pt x="13176" y="7858"/>
                      <a:pt x="13294" y="7472"/>
                      <a:pt x="13428" y="7214"/>
                    </a:cubicBezTo>
                    <a:cubicBezTo>
                      <a:pt x="13563" y="6914"/>
                      <a:pt x="13698" y="6785"/>
                      <a:pt x="13833" y="6785"/>
                    </a:cubicBezTo>
                    <a:cubicBezTo>
                      <a:pt x="14063" y="6785"/>
                      <a:pt x="14243" y="7214"/>
                      <a:pt x="14383" y="8073"/>
                    </a:cubicBezTo>
                    <a:cubicBezTo>
                      <a:pt x="14524" y="8932"/>
                      <a:pt x="14591" y="10263"/>
                      <a:pt x="14591" y="12110"/>
                    </a:cubicBezTo>
                    <a:lnTo>
                      <a:pt x="14591" y="21299"/>
                    </a:lnTo>
                    <a:lnTo>
                      <a:pt x="14153" y="21299"/>
                    </a:lnTo>
                    <a:lnTo>
                      <a:pt x="14102" y="19882"/>
                    </a:lnTo>
                    <a:lnTo>
                      <a:pt x="14085" y="19882"/>
                    </a:lnTo>
                    <a:cubicBezTo>
                      <a:pt x="14035" y="20398"/>
                      <a:pt x="13962" y="20827"/>
                      <a:pt x="13872" y="21128"/>
                    </a:cubicBezTo>
                    <a:cubicBezTo>
                      <a:pt x="13782" y="21471"/>
                      <a:pt x="13676" y="21600"/>
                      <a:pt x="13552" y="21600"/>
                    </a:cubicBezTo>
                    <a:cubicBezTo>
                      <a:pt x="13445" y="21600"/>
                      <a:pt x="13355" y="21471"/>
                      <a:pt x="13277" y="21256"/>
                    </a:cubicBezTo>
                    <a:cubicBezTo>
                      <a:pt x="13198" y="21042"/>
                      <a:pt x="13131" y="20698"/>
                      <a:pt x="13080" y="20312"/>
                    </a:cubicBezTo>
                    <a:cubicBezTo>
                      <a:pt x="13030" y="19925"/>
                      <a:pt x="12990" y="19453"/>
                      <a:pt x="12962" y="18895"/>
                    </a:cubicBezTo>
                    <a:cubicBezTo>
                      <a:pt x="12934" y="18336"/>
                      <a:pt x="12923" y="17778"/>
                      <a:pt x="12923" y="17177"/>
                    </a:cubicBezTo>
                    <a:cubicBezTo>
                      <a:pt x="12923" y="16361"/>
                      <a:pt x="12945" y="15631"/>
                      <a:pt x="12996" y="15073"/>
                    </a:cubicBezTo>
                    <a:cubicBezTo>
                      <a:pt x="13041" y="14472"/>
                      <a:pt x="13108" y="13999"/>
                      <a:pt x="13187" y="13613"/>
                    </a:cubicBezTo>
                    <a:cubicBezTo>
                      <a:pt x="13266" y="13226"/>
                      <a:pt x="13361" y="12969"/>
                      <a:pt x="13473" y="12797"/>
                    </a:cubicBezTo>
                    <a:cubicBezTo>
                      <a:pt x="13580" y="12625"/>
                      <a:pt x="13698" y="12539"/>
                      <a:pt x="13822" y="12539"/>
                    </a:cubicBezTo>
                    <a:lnTo>
                      <a:pt x="14012" y="12539"/>
                    </a:lnTo>
                    <a:lnTo>
                      <a:pt x="14012" y="11766"/>
                    </a:lnTo>
                    <a:cubicBezTo>
                      <a:pt x="14012" y="11251"/>
                      <a:pt x="13990" y="10821"/>
                      <a:pt x="13939" y="10564"/>
                    </a:cubicBezTo>
                    <a:cubicBezTo>
                      <a:pt x="13889" y="10263"/>
                      <a:pt x="13822" y="10134"/>
                      <a:pt x="13732" y="10134"/>
                    </a:cubicBezTo>
                    <a:cubicBezTo>
                      <a:pt x="13653" y="10134"/>
                      <a:pt x="13580" y="10220"/>
                      <a:pt x="13501" y="10392"/>
                    </a:cubicBezTo>
                    <a:cubicBezTo>
                      <a:pt x="13428" y="10564"/>
                      <a:pt x="13344" y="10864"/>
                      <a:pt x="13254" y="11251"/>
                    </a:cubicBezTo>
                    <a:lnTo>
                      <a:pt x="13069" y="8331"/>
                    </a:lnTo>
                    <a:close/>
                    <a:moveTo>
                      <a:pt x="14024" y="15116"/>
                    </a:moveTo>
                    <a:lnTo>
                      <a:pt x="13895" y="15159"/>
                    </a:lnTo>
                    <a:cubicBezTo>
                      <a:pt x="13822" y="15159"/>
                      <a:pt x="13760" y="15245"/>
                      <a:pt x="13715" y="15330"/>
                    </a:cubicBezTo>
                    <a:cubicBezTo>
                      <a:pt x="13664" y="15416"/>
                      <a:pt x="13625" y="15545"/>
                      <a:pt x="13597" y="15717"/>
                    </a:cubicBezTo>
                    <a:cubicBezTo>
                      <a:pt x="13569" y="15846"/>
                      <a:pt x="13546" y="16060"/>
                      <a:pt x="13535" y="16232"/>
                    </a:cubicBezTo>
                    <a:cubicBezTo>
                      <a:pt x="13524" y="16447"/>
                      <a:pt x="13518" y="16662"/>
                      <a:pt x="13518" y="16876"/>
                    </a:cubicBezTo>
                    <a:cubicBezTo>
                      <a:pt x="13518" y="17478"/>
                      <a:pt x="13541" y="17907"/>
                      <a:pt x="13591" y="18122"/>
                    </a:cubicBezTo>
                    <a:cubicBezTo>
                      <a:pt x="13636" y="18336"/>
                      <a:pt x="13692" y="18465"/>
                      <a:pt x="13754" y="18465"/>
                    </a:cubicBezTo>
                    <a:cubicBezTo>
                      <a:pt x="13816" y="18465"/>
                      <a:pt x="13872" y="18336"/>
                      <a:pt x="13923" y="18036"/>
                    </a:cubicBezTo>
                    <a:cubicBezTo>
                      <a:pt x="13973" y="17778"/>
                      <a:pt x="14007" y="17478"/>
                      <a:pt x="14029" y="17134"/>
                    </a:cubicBezTo>
                    <a:lnTo>
                      <a:pt x="14029" y="15116"/>
                    </a:lnTo>
                    <a:close/>
                    <a:moveTo>
                      <a:pt x="16192" y="10220"/>
                    </a:moveTo>
                    <a:lnTo>
                      <a:pt x="15720" y="10220"/>
                    </a:lnTo>
                    <a:lnTo>
                      <a:pt x="15720" y="16189"/>
                    </a:lnTo>
                    <a:cubicBezTo>
                      <a:pt x="15720" y="16833"/>
                      <a:pt x="15737" y="17306"/>
                      <a:pt x="15776" y="17563"/>
                    </a:cubicBezTo>
                    <a:cubicBezTo>
                      <a:pt x="15815" y="17821"/>
                      <a:pt x="15866" y="17950"/>
                      <a:pt x="15933" y="17950"/>
                    </a:cubicBezTo>
                    <a:cubicBezTo>
                      <a:pt x="15984" y="17950"/>
                      <a:pt x="16034" y="17907"/>
                      <a:pt x="16085" y="17821"/>
                    </a:cubicBezTo>
                    <a:cubicBezTo>
                      <a:pt x="16135" y="17735"/>
                      <a:pt x="16175" y="17649"/>
                      <a:pt x="16203" y="17478"/>
                    </a:cubicBezTo>
                    <a:lnTo>
                      <a:pt x="16287" y="20441"/>
                    </a:lnTo>
                    <a:cubicBezTo>
                      <a:pt x="16242" y="20612"/>
                      <a:pt x="16175" y="20784"/>
                      <a:pt x="16090" y="20956"/>
                    </a:cubicBezTo>
                    <a:cubicBezTo>
                      <a:pt x="16001" y="21128"/>
                      <a:pt x="15905" y="21213"/>
                      <a:pt x="15810" y="21213"/>
                    </a:cubicBezTo>
                    <a:cubicBezTo>
                      <a:pt x="15568" y="21213"/>
                      <a:pt x="15400" y="20870"/>
                      <a:pt x="15304" y="20140"/>
                    </a:cubicBezTo>
                    <a:cubicBezTo>
                      <a:pt x="15203" y="19453"/>
                      <a:pt x="15158" y="18379"/>
                      <a:pt x="15158" y="16919"/>
                    </a:cubicBezTo>
                    <a:lnTo>
                      <a:pt x="15158" y="10220"/>
                    </a:lnTo>
                    <a:lnTo>
                      <a:pt x="14866" y="10220"/>
                    </a:lnTo>
                    <a:lnTo>
                      <a:pt x="14866" y="7085"/>
                    </a:lnTo>
                    <a:lnTo>
                      <a:pt x="15158" y="7085"/>
                    </a:lnTo>
                    <a:lnTo>
                      <a:pt x="15158" y="2791"/>
                    </a:lnTo>
                    <a:lnTo>
                      <a:pt x="15725" y="2791"/>
                    </a:lnTo>
                    <a:lnTo>
                      <a:pt x="15725" y="7085"/>
                    </a:lnTo>
                    <a:lnTo>
                      <a:pt x="16197" y="7085"/>
                    </a:lnTo>
                    <a:lnTo>
                      <a:pt x="16197" y="10220"/>
                    </a:lnTo>
                    <a:close/>
                    <a:moveTo>
                      <a:pt x="16871" y="4294"/>
                    </a:moveTo>
                    <a:cubicBezTo>
                      <a:pt x="16776" y="4294"/>
                      <a:pt x="16697" y="4080"/>
                      <a:pt x="16646" y="3650"/>
                    </a:cubicBezTo>
                    <a:cubicBezTo>
                      <a:pt x="16596" y="3221"/>
                      <a:pt x="16568" y="2705"/>
                      <a:pt x="16568" y="2147"/>
                    </a:cubicBezTo>
                    <a:cubicBezTo>
                      <a:pt x="16568" y="1546"/>
                      <a:pt x="16596" y="1031"/>
                      <a:pt x="16646" y="644"/>
                    </a:cubicBezTo>
                    <a:cubicBezTo>
                      <a:pt x="16697" y="215"/>
                      <a:pt x="16776" y="0"/>
                      <a:pt x="16866" y="0"/>
                    </a:cubicBezTo>
                    <a:cubicBezTo>
                      <a:pt x="16961" y="0"/>
                      <a:pt x="17034" y="215"/>
                      <a:pt x="17085" y="601"/>
                    </a:cubicBezTo>
                    <a:cubicBezTo>
                      <a:pt x="17135" y="1031"/>
                      <a:pt x="17163" y="1546"/>
                      <a:pt x="17163" y="2147"/>
                    </a:cubicBezTo>
                    <a:cubicBezTo>
                      <a:pt x="17163" y="2748"/>
                      <a:pt x="17135" y="3264"/>
                      <a:pt x="17085" y="3693"/>
                    </a:cubicBezTo>
                    <a:cubicBezTo>
                      <a:pt x="17045" y="4122"/>
                      <a:pt x="16972" y="4294"/>
                      <a:pt x="16871" y="4294"/>
                    </a:cubicBezTo>
                    <a:close/>
                    <a:moveTo>
                      <a:pt x="16585" y="21256"/>
                    </a:moveTo>
                    <a:lnTo>
                      <a:pt x="16585" y="7085"/>
                    </a:lnTo>
                    <a:lnTo>
                      <a:pt x="17158" y="7085"/>
                    </a:lnTo>
                    <a:lnTo>
                      <a:pt x="17158" y="21256"/>
                    </a:lnTo>
                    <a:lnTo>
                      <a:pt x="16585" y="21256"/>
                    </a:lnTo>
                    <a:close/>
                    <a:moveTo>
                      <a:pt x="19477" y="14085"/>
                    </a:moveTo>
                    <a:cubicBezTo>
                      <a:pt x="19477" y="15245"/>
                      <a:pt x="19455" y="16275"/>
                      <a:pt x="19404" y="17220"/>
                    </a:cubicBezTo>
                    <a:cubicBezTo>
                      <a:pt x="19354" y="18165"/>
                      <a:pt x="19286" y="18938"/>
                      <a:pt x="19196" y="19582"/>
                    </a:cubicBezTo>
                    <a:cubicBezTo>
                      <a:pt x="19106" y="20226"/>
                      <a:pt x="19005" y="20741"/>
                      <a:pt x="18887" y="21085"/>
                    </a:cubicBezTo>
                    <a:cubicBezTo>
                      <a:pt x="18769" y="21428"/>
                      <a:pt x="18640" y="21600"/>
                      <a:pt x="18505" y="21600"/>
                    </a:cubicBezTo>
                    <a:cubicBezTo>
                      <a:pt x="18371" y="21600"/>
                      <a:pt x="18241" y="21428"/>
                      <a:pt x="18124" y="21128"/>
                    </a:cubicBezTo>
                    <a:cubicBezTo>
                      <a:pt x="18006" y="20784"/>
                      <a:pt x="17905" y="20355"/>
                      <a:pt x="17820" y="19711"/>
                    </a:cubicBezTo>
                    <a:cubicBezTo>
                      <a:pt x="17736" y="19109"/>
                      <a:pt x="17669" y="18336"/>
                      <a:pt x="17618" y="17435"/>
                    </a:cubicBezTo>
                    <a:cubicBezTo>
                      <a:pt x="17568" y="16533"/>
                      <a:pt x="17545" y="15502"/>
                      <a:pt x="17545" y="14386"/>
                    </a:cubicBezTo>
                    <a:cubicBezTo>
                      <a:pt x="17545" y="13183"/>
                      <a:pt x="17568" y="12110"/>
                      <a:pt x="17618" y="11165"/>
                    </a:cubicBezTo>
                    <a:cubicBezTo>
                      <a:pt x="17669" y="10220"/>
                      <a:pt x="17736" y="9404"/>
                      <a:pt x="17826" y="8760"/>
                    </a:cubicBezTo>
                    <a:cubicBezTo>
                      <a:pt x="17916" y="8116"/>
                      <a:pt x="18017" y="7601"/>
                      <a:pt x="18135" y="7257"/>
                    </a:cubicBezTo>
                    <a:cubicBezTo>
                      <a:pt x="18253" y="6914"/>
                      <a:pt x="18382" y="6742"/>
                      <a:pt x="18517" y="6742"/>
                    </a:cubicBezTo>
                    <a:cubicBezTo>
                      <a:pt x="18651" y="6742"/>
                      <a:pt x="18781" y="6914"/>
                      <a:pt x="18899" y="7214"/>
                    </a:cubicBezTo>
                    <a:cubicBezTo>
                      <a:pt x="19017" y="7515"/>
                      <a:pt x="19118" y="7987"/>
                      <a:pt x="19202" y="8631"/>
                    </a:cubicBezTo>
                    <a:cubicBezTo>
                      <a:pt x="19286" y="9233"/>
                      <a:pt x="19354" y="10006"/>
                      <a:pt x="19404" y="10907"/>
                    </a:cubicBezTo>
                    <a:cubicBezTo>
                      <a:pt x="19455" y="11809"/>
                      <a:pt x="19477" y="12883"/>
                      <a:pt x="19477" y="14085"/>
                    </a:cubicBezTo>
                    <a:close/>
                    <a:moveTo>
                      <a:pt x="18893" y="14214"/>
                    </a:moveTo>
                    <a:cubicBezTo>
                      <a:pt x="18893" y="13441"/>
                      <a:pt x="18882" y="12797"/>
                      <a:pt x="18865" y="12239"/>
                    </a:cubicBezTo>
                    <a:cubicBezTo>
                      <a:pt x="18842" y="11680"/>
                      <a:pt x="18814" y="11251"/>
                      <a:pt x="18781" y="10907"/>
                    </a:cubicBezTo>
                    <a:cubicBezTo>
                      <a:pt x="18747" y="10564"/>
                      <a:pt x="18702" y="10306"/>
                      <a:pt x="18657" y="10134"/>
                    </a:cubicBezTo>
                    <a:cubicBezTo>
                      <a:pt x="18612" y="9963"/>
                      <a:pt x="18562" y="9920"/>
                      <a:pt x="18517" y="9920"/>
                    </a:cubicBezTo>
                    <a:cubicBezTo>
                      <a:pt x="18466" y="9920"/>
                      <a:pt x="18421" y="10006"/>
                      <a:pt x="18376" y="10134"/>
                    </a:cubicBezTo>
                    <a:cubicBezTo>
                      <a:pt x="18331" y="10263"/>
                      <a:pt x="18292" y="10521"/>
                      <a:pt x="18258" y="10821"/>
                    </a:cubicBezTo>
                    <a:cubicBezTo>
                      <a:pt x="18225" y="11165"/>
                      <a:pt x="18197" y="11594"/>
                      <a:pt x="18174" y="12153"/>
                    </a:cubicBezTo>
                    <a:cubicBezTo>
                      <a:pt x="18152" y="12711"/>
                      <a:pt x="18146" y="13355"/>
                      <a:pt x="18146" y="14214"/>
                    </a:cubicBezTo>
                    <a:cubicBezTo>
                      <a:pt x="18146" y="15631"/>
                      <a:pt x="18185" y="16705"/>
                      <a:pt x="18264" y="17349"/>
                    </a:cubicBezTo>
                    <a:cubicBezTo>
                      <a:pt x="18343" y="18036"/>
                      <a:pt x="18432" y="18336"/>
                      <a:pt x="18528" y="18336"/>
                    </a:cubicBezTo>
                    <a:cubicBezTo>
                      <a:pt x="18578" y="18336"/>
                      <a:pt x="18623" y="18250"/>
                      <a:pt x="18668" y="18122"/>
                    </a:cubicBezTo>
                    <a:cubicBezTo>
                      <a:pt x="18713" y="17993"/>
                      <a:pt x="18753" y="17735"/>
                      <a:pt x="18786" y="17435"/>
                    </a:cubicBezTo>
                    <a:cubicBezTo>
                      <a:pt x="18820" y="17091"/>
                      <a:pt x="18848" y="16662"/>
                      <a:pt x="18871" y="16146"/>
                    </a:cubicBezTo>
                    <a:cubicBezTo>
                      <a:pt x="18882" y="15631"/>
                      <a:pt x="18893" y="14987"/>
                      <a:pt x="18893" y="14214"/>
                    </a:cubicBezTo>
                    <a:close/>
                    <a:moveTo>
                      <a:pt x="20404" y="21256"/>
                    </a:moveTo>
                    <a:lnTo>
                      <a:pt x="19831" y="21256"/>
                    </a:lnTo>
                    <a:lnTo>
                      <a:pt x="19831" y="7085"/>
                    </a:lnTo>
                    <a:lnTo>
                      <a:pt x="20275" y="7085"/>
                    </a:lnTo>
                    <a:lnTo>
                      <a:pt x="20342" y="8846"/>
                    </a:lnTo>
                    <a:cubicBezTo>
                      <a:pt x="20426" y="8202"/>
                      <a:pt x="20516" y="7687"/>
                      <a:pt x="20617" y="7300"/>
                    </a:cubicBezTo>
                    <a:cubicBezTo>
                      <a:pt x="20718" y="6914"/>
                      <a:pt x="20831" y="6742"/>
                      <a:pt x="20954" y="6742"/>
                    </a:cubicBezTo>
                    <a:cubicBezTo>
                      <a:pt x="21162" y="6742"/>
                      <a:pt x="21319" y="7171"/>
                      <a:pt x="21432" y="8030"/>
                    </a:cubicBezTo>
                    <a:cubicBezTo>
                      <a:pt x="21544" y="8889"/>
                      <a:pt x="21600" y="10177"/>
                      <a:pt x="21600" y="11852"/>
                    </a:cubicBezTo>
                    <a:lnTo>
                      <a:pt x="21600" y="21214"/>
                    </a:lnTo>
                    <a:lnTo>
                      <a:pt x="21027" y="21214"/>
                    </a:lnTo>
                    <a:lnTo>
                      <a:pt x="21027" y="12281"/>
                    </a:lnTo>
                    <a:cubicBezTo>
                      <a:pt x="21027" y="11594"/>
                      <a:pt x="21005" y="11036"/>
                      <a:pt x="20965" y="10650"/>
                    </a:cubicBezTo>
                    <a:cubicBezTo>
                      <a:pt x="20920" y="10263"/>
                      <a:pt x="20859" y="10048"/>
                      <a:pt x="20780" y="10048"/>
                    </a:cubicBezTo>
                    <a:cubicBezTo>
                      <a:pt x="20718" y="10048"/>
                      <a:pt x="20651" y="10177"/>
                      <a:pt x="20583" y="10478"/>
                    </a:cubicBezTo>
                    <a:cubicBezTo>
                      <a:pt x="20516" y="10736"/>
                      <a:pt x="20454" y="11122"/>
                      <a:pt x="20404" y="11551"/>
                    </a:cubicBezTo>
                    <a:lnTo>
                      <a:pt x="20404" y="21256"/>
                    </a:lnTo>
                    <a:close/>
                  </a:path>
                </a:pathLst>
              </a:custGeom>
              <a:solidFill>
                <a:srgbClr val="002033"/>
              </a:solidFill>
              <a:ln w="12700">
                <a:miter lim="400000"/>
              </a:ln>
            </p:spPr>
            <p:txBody>
              <a:bodyPr lIns="38100" tIns="38100" rIns="38100" bIns="38100" anchor="ctr"/>
              <a:lstStyle/>
              <a:p>
                <a:pPr>
                  <a:defRPr sz="3000">
                    <a:solidFill>
                      <a:srgbClr val="FFFFFF"/>
                    </a:solidFill>
                  </a:defRPr>
                </a:pPr>
                <a:endParaRPr/>
              </a:p>
            </p:txBody>
          </p:sp>
          <p:sp>
            <p:nvSpPr>
              <p:cNvPr id="11" name="Shape">
                <a:extLst>
                  <a:ext uri="{FF2B5EF4-FFF2-40B4-BE49-F238E27FC236}">
                    <a16:creationId xmlns:a16="http://schemas.microsoft.com/office/drawing/2014/main" id="{5A4ECCA2-E5CC-DD21-DA27-A85F4D398922}"/>
                  </a:ext>
                </a:extLst>
              </p:cNvPr>
              <p:cNvSpPr/>
              <p:nvPr userDrawn="1"/>
            </p:nvSpPr>
            <p:spPr>
              <a:xfrm>
                <a:off x="5032172" y="1021854"/>
                <a:ext cx="1051185" cy="549583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15954" y="0"/>
                    </a:moveTo>
                    <a:cubicBezTo>
                      <a:pt x="13287" y="0"/>
                      <a:pt x="11002" y="3514"/>
                      <a:pt x="10441" y="8443"/>
                    </a:cubicBezTo>
                    <a:cubicBezTo>
                      <a:pt x="9052" y="8229"/>
                      <a:pt x="6050" y="7757"/>
                      <a:pt x="5198" y="7671"/>
                    </a:cubicBezTo>
                    <a:cubicBezTo>
                      <a:pt x="5154" y="7671"/>
                      <a:pt x="5109" y="7671"/>
                      <a:pt x="5041" y="7671"/>
                    </a:cubicBezTo>
                    <a:cubicBezTo>
                      <a:pt x="4638" y="7671"/>
                      <a:pt x="4280" y="7886"/>
                      <a:pt x="4033" y="8357"/>
                    </a:cubicBezTo>
                    <a:cubicBezTo>
                      <a:pt x="3563" y="9214"/>
                      <a:pt x="3563" y="10457"/>
                      <a:pt x="3563" y="10843"/>
                    </a:cubicBezTo>
                    <a:cubicBezTo>
                      <a:pt x="3563" y="11271"/>
                      <a:pt x="3563" y="12514"/>
                      <a:pt x="4033" y="13329"/>
                    </a:cubicBezTo>
                    <a:cubicBezTo>
                      <a:pt x="4280" y="13800"/>
                      <a:pt x="4638" y="14014"/>
                      <a:pt x="5041" y="14014"/>
                    </a:cubicBezTo>
                    <a:cubicBezTo>
                      <a:pt x="5086" y="14014"/>
                      <a:pt x="5131" y="14014"/>
                      <a:pt x="5198" y="14014"/>
                    </a:cubicBezTo>
                    <a:cubicBezTo>
                      <a:pt x="5803" y="13929"/>
                      <a:pt x="7417" y="13714"/>
                      <a:pt x="8313" y="13543"/>
                    </a:cubicBezTo>
                    <a:lnTo>
                      <a:pt x="9657" y="13329"/>
                    </a:lnTo>
                    <a:cubicBezTo>
                      <a:pt x="9971" y="13286"/>
                      <a:pt x="10262" y="13243"/>
                      <a:pt x="10464" y="13200"/>
                    </a:cubicBezTo>
                    <a:cubicBezTo>
                      <a:pt x="11046" y="18043"/>
                      <a:pt x="13332" y="21557"/>
                      <a:pt x="15954" y="21557"/>
                    </a:cubicBezTo>
                    <a:cubicBezTo>
                      <a:pt x="19068" y="21557"/>
                      <a:pt x="21600" y="16714"/>
                      <a:pt x="21600" y="10757"/>
                    </a:cubicBezTo>
                    <a:cubicBezTo>
                      <a:pt x="21600" y="4843"/>
                      <a:pt x="19068" y="0"/>
                      <a:pt x="15954" y="0"/>
                    </a:cubicBezTo>
                    <a:close/>
                    <a:moveTo>
                      <a:pt x="15954" y="17229"/>
                    </a:moveTo>
                    <a:cubicBezTo>
                      <a:pt x="14094" y="17229"/>
                      <a:pt x="12593" y="14357"/>
                      <a:pt x="12593" y="10800"/>
                    </a:cubicBezTo>
                    <a:cubicBezTo>
                      <a:pt x="12593" y="7243"/>
                      <a:pt x="14094" y="4371"/>
                      <a:pt x="15954" y="4371"/>
                    </a:cubicBezTo>
                    <a:cubicBezTo>
                      <a:pt x="17813" y="4371"/>
                      <a:pt x="19315" y="7243"/>
                      <a:pt x="19315" y="10800"/>
                    </a:cubicBezTo>
                    <a:cubicBezTo>
                      <a:pt x="19315" y="14357"/>
                      <a:pt x="17813" y="17229"/>
                      <a:pt x="15954" y="17229"/>
                    </a:cubicBezTo>
                    <a:close/>
                    <a:moveTo>
                      <a:pt x="9007" y="15514"/>
                    </a:moveTo>
                    <a:lnTo>
                      <a:pt x="9007" y="20014"/>
                    </a:lnTo>
                    <a:cubicBezTo>
                      <a:pt x="8627" y="20443"/>
                      <a:pt x="8134" y="20786"/>
                      <a:pt x="7506" y="21129"/>
                    </a:cubicBezTo>
                    <a:cubicBezTo>
                      <a:pt x="6879" y="21429"/>
                      <a:pt x="6207" y="21600"/>
                      <a:pt x="5467" y="21600"/>
                    </a:cubicBezTo>
                    <a:cubicBezTo>
                      <a:pt x="4324" y="21600"/>
                      <a:pt x="3339" y="21171"/>
                      <a:pt x="2532" y="20271"/>
                    </a:cubicBezTo>
                    <a:cubicBezTo>
                      <a:pt x="1725" y="19371"/>
                      <a:pt x="1098" y="18129"/>
                      <a:pt x="650" y="16500"/>
                    </a:cubicBezTo>
                    <a:cubicBezTo>
                      <a:pt x="224" y="14871"/>
                      <a:pt x="0" y="12986"/>
                      <a:pt x="0" y="10800"/>
                    </a:cubicBezTo>
                    <a:cubicBezTo>
                      <a:pt x="0" y="8657"/>
                      <a:pt x="246" y="6729"/>
                      <a:pt x="717" y="5143"/>
                    </a:cubicBezTo>
                    <a:cubicBezTo>
                      <a:pt x="1210" y="3514"/>
                      <a:pt x="1860" y="2271"/>
                      <a:pt x="2711" y="1371"/>
                    </a:cubicBezTo>
                    <a:cubicBezTo>
                      <a:pt x="3563" y="471"/>
                      <a:pt x="4549" y="43"/>
                      <a:pt x="5646" y="43"/>
                    </a:cubicBezTo>
                    <a:cubicBezTo>
                      <a:pt x="6229" y="43"/>
                      <a:pt x="6767" y="171"/>
                      <a:pt x="7282" y="386"/>
                    </a:cubicBezTo>
                    <a:cubicBezTo>
                      <a:pt x="7798" y="600"/>
                      <a:pt x="8246" y="900"/>
                      <a:pt x="8627" y="1243"/>
                    </a:cubicBezTo>
                    <a:lnTo>
                      <a:pt x="8402" y="4843"/>
                    </a:lnTo>
                    <a:cubicBezTo>
                      <a:pt x="8022" y="4500"/>
                      <a:pt x="7596" y="4200"/>
                      <a:pt x="7125" y="3986"/>
                    </a:cubicBezTo>
                    <a:cubicBezTo>
                      <a:pt x="6655" y="3771"/>
                      <a:pt x="6162" y="3643"/>
                      <a:pt x="5624" y="3643"/>
                    </a:cubicBezTo>
                    <a:cubicBezTo>
                      <a:pt x="4817" y="3643"/>
                      <a:pt x="4168" y="3943"/>
                      <a:pt x="3630" y="4586"/>
                    </a:cubicBezTo>
                    <a:cubicBezTo>
                      <a:pt x="3115" y="5186"/>
                      <a:pt x="2734" y="6043"/>
                      <a:pt x="2487" y="7114"/>
                    </a:cubicBezTo>
                    <a:cubicBezTo>
                      <a:pt x="2241" y="8186"/>
                      <a:pt x="2106" y="9386"/>
                      <a:pt x="2106" y="10714"/>
                    </a:cubicBezTo>
                    <a:cubicBezTo>
                      <a:pt x="2106" y="12129"/>
                      <a:pt x="2241" y="13371"/>
                      <a:pt x="2487" y="14443"/>
                    </a:cubicBezTo>
                    <a:cubicBezTo>
                      <a:pt x="2734" y="15514"/>
                      <a:pt x="3115" y="16371"/>
                      <a:pt x="3607" y="17014"/>
                    </a:cubicBezTo>
                    <a:cubicBezTo>
                      <a:pt x="4100" y="17614"/>
                      <a:pt x="4728" y="17957"/>
                      <a:pt x="5490" y="17957"/>
                    </a:cubicBezTo>
                    <a:cubicBezTo>
                      <a:pt x="5714" y="17957"/>
                      <a:pt x="5960" y="17914"/>
                      <a:pt x="6207" y="17871"/>
                    </a:cubicBezTo>
                    <a:cubicBezTo>
                      <a:pt x="6453" y="17829"/>
                      <a:pt x="6722" y="17743"/>
                      <a:pt x="6968" y="17614"/>
                    </a:cubicBezTo>
                    <a:lnTo>
                      <a:pt x="6968" y="15814"/>
                    </a:lnTo>
                    <a:cubicBezTo>
                      <a:pt x="7439" y="15729"/>
                      <a:pt x="7887" y="15686"/>
                      <a:pt x="8246" y="15643"/>
                    </a:cubicBezTo>
                    <a:lnTo>
                      <a:pt x="9007" y="15514"/>
                    </a:lnTo>
                    <a:close/>
                  </a:path>
                </a:pathLst>
              </a:custGeom>
              <a:solidFill>
                <a:srgbClr val="008C58"/>
              </a:solidFill>
              <a:ln w="12700">
                <a:miter lim="400000"/>
              </a:ln>
            </p:spPr>
            <p:txBody>
              <a:bodyPr lIns="38100" tIns="38100" rIns="38100" bIns="38100" anchor="ctr"/>
              <a:lstStyle/>
              <a:p>
                <a:pPr>
                  <a:defRPr sz="3000">
                    <a:solidFill>
                      <a:srgbClr val="FFFFFF"/>
                    </a:solidFill>
                  </a:defRPr>
                </a:pPr>
                <a:endParaRPr dirty="0"/>
              </a:p>
            </p:txBody>
          </p:sp>
        </p:grpSp>
      </p:grpSp>
      <p:sp>
        <p:nvSpPr>
          <p:cNvPr id="14" name="Rectangle 13">
            <a:extLst>
              <a:ext uri="{FF2B5EF4-FFF2-40B4-BE49-F238E27FC236}">
                <a16:creationId xmlns:a16="http://schemas.microsoft.com/office/drawing/2014/main" id="{F65537A9-36A4-C362-0176-D7BC8A6F38F7}"/>
              </a:ext>
            </a:extLst>
          </p:cNvPr>
          <p:cNvSpPr/>
          <p:nvPr userDrawn="1"/>
        </p:nvSpPr>
        <p:spPr>
          <a:xfrm>
            <a:off x="-12701" y="6959601"/>
            <a:ext cx="1603901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1200" b="0" i="0" dirty="0">
                <a:solidFill>
                  <a:srgbClr val="008C58"/>
                </a:solidFill>
                <a:effectLst/>
                <a:latin typeface="+mn-lt"/>
              </a:rPr>
              <a:t>© </a:t>
            </a:r>
            <a:r>
              <a:rPr lang="en-US" sz="1200" b="0" i="0" u="none" strike="noStrike" dirty="0">
                <a:solidFill>
                  <a:srgbClr val="008C58"/>
                </a:solidFill>
                <a:effectLst/>
                <a:latin typeface="+mn-lt"/>
                <a:hlinkClick r:id="rId3" tooltip="PresentationGo!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presentationgo.com</a:t>
            </a:r>
            <a:endParaRPr lang="en-US" sz="1200" dirty="0">
              <a:solidFill>
                <a:srgbClr val="008C58"/>
              </a:solidFill>
              <a:latin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286855616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50" r:id="rId1"/>
  </p:sldLayoutIdLs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bg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bg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bg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bg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bg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bg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3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4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5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6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8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presentationgo.com/faq/" TargetMode="External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9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CE96478-0438-4D0D-A7E9-EF6F93B41DA5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>
            <a:noAutofit/>
          </a:bodyPr>
          <a:lstStyle/>
          <a:p>
            <a:r>
              <a:rPr lang="en-US" dirty="0"/>
              <a:t>Title of Your Presentation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2FD2917B-2853-4208-8FE6-72388B0C5BA7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US" dirty="0"/>
              <a:t>A Free Presentation Template</a:t>
            </a:r>
          </a:p>
        </p:txBody>
      </p:sp>
    </p:spTree>
    <p:extLst>
      <p:ext uri="{BB962C8B-B14F-4D97-AF65-F5344CB8AC3E}">
        <p14:creationId xmlns:p14="http://schemas.microsoft.com/office/powerpoint/2010/main" val="417488564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>
            <a:extLst>
              <a:ext uri="{FF2B5EF4-FFF2-40B4-BE49-F238E27FC236}">
                <a16:creationId xmlns:a16="http://schemas.microsoft.com/office/drawing/2014/main" id="{4349B84D-A234-4296-B4C9-92A57C6D1AF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Title of Your Slide</a:t>
            </a:r>
          </a:p>
        </p:txBody>
      </p:sp>
      <p:sp>
        <p:nvSpPr>
          <p:cNvPr id="5" name="Content Placeholder 4">
            <a:extLst>
              <a:ext uri="{FF2B5EF4-FFF2-40B4-BE49-F238E27FC236}">
                <a16:creationId xmlns:a16="http://schemas.microsoft.com/office/drawing/2014/main" id="{BE780FC3-EBC9-4538-91F6-C3852A655574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Autofit/>
          </a:bodyPr>
          <a:lstStyle/>
          <a:p>
            <a:r>
              <a:rPr lang="en-US" noProof="1"/>
              <a:t>Lorem ipsum dolor sit amet, consectetuer adipiscing elit. Maecenas porttitor congue massa. Fusce posuere, magna sed pulvinar ultricies, purus lectus malesuada libero, sit amet commodo magna eros quis urna.</a:t>
            </a:r>
          </a:p>
          <a:p>
            <a:r>
              <a:rPr lang="en-US" noProof="1"/>
              <a:t>Nunc viverra imperdiet enim. Fusce est. Vivamus a tellus.</a:t>
            </a:r>
          </a:p>
          <a:p>
            <a:r>
              <a:rPr lang="en-US" noProof="1"/>
              <a:t>Pellentesque habitant morbi tristique senectus et netus et malesuada fames ac turpis egestas. Proin pharetra nonummy pede. Mauris et orci.</a:t>
            </a:r>
          </a:p>
        </p:txBody>
      </p:sp>
      <p:sp>
        <p:nvSpPr>
          <p:cNvPr id="6" name="Date Placeholder 5">
            <a:extLst>
              <a:ext uri="{FF2B5EF4-FFF2-40B4-BE49-F238E27FC236}">
                <a16:creationId xmlns:a16="http://schemas.microsoft.com/office/drawing/2014/main" id="{CCD26F59-6975-4286-98FB-2D4E0045784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/>
            <a:r>
              <a:rPr lang="en-US" noProof="0"/>
              <a:t>Date</a:t>
            </a:r>
          </a:p>
        </p:txBody>
      </p:sp>
      <p:sp>
        <p:nvSpPr>
          <p:cNvPr id="7" name="Footer Placeholder 6">
            <a:extLst>
              <a:ext uri="{FF2B5EF4-FFF2-40B4-BE49-F238E27FC236}">
                <a16:creationId xmlns:a16="http://schemas.microsoft.com/office/drawing/2014/main" id="{91337D04-F29E-4894-AA2C-9C669787F86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/>
            <a:r>
              <a:rPr lang="en-US" noProof="0"/>
              <a:t>Your Footer Here</a:t>
            </a:r>
          </a:p>
        </p:txBody>
      </p:sp>
      <p:sp>
        <p:nvSpPr>
          <p:cNvPr id="8" name="Slide Number Placeholder 7">
            <a:extLst>
              <a:ext uri="{FF2B5EF4-FFF2-40B4-BE49-F238E27FC236}">
                <a16:creationId xmlns:a16="http://schemas.microsoft.com/office/drawing/2014/main" id="{8E294D89-4B92-4C25-93C3-28017F1DCBE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672B7600-67E3-4D97-B453-880E2742B982}" type="slidenum">
              <a:rPr lang="en-US" noProof="0" smtClean="0"/>
              <a:pPr lvl="0"/>
              <a:t>2</a:t>
            </a:fld>
            <a:endParaRPr lang="en-US" noProof="0"/>
          </a:p>
        </p:txBody>
      </p:sp>
    </p:spTree>
    <p:extLst>
      <p:ext uri="{BB962C8B-B14F-4D97-AF65-F5344CB8AC3E}">
        <p14:creationId xmlns:p14="http://schemas.microsoft.com/office/powerpoint/2010/main" val="233149752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>
            <a:extLst>
              <a:ext uri="{FF2B5EF4-FFF2-40B4-BE49-F238E27FC236}">
                <a16:creationId xmlns:a16="http://schemas.microsoft.com/office/drawing/2014/main" id="{4349B84D-A234-4296-B4C9-92A57C6D1AF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Title of Your Slide</a:t>
            </a:r>
          </a:p>
        </p:txBody>
      </p:sp>
      <p:sp>
        <p:nvSpPr>
          <p:cNvPr id="5" name="Content Placeholder 4">
            <a:extLst>
              <a:ext uri="{FF2B5EF4-FFF2-40B4-BE49-F238E27FC236}">
                <a16:creationId xmlns:a16="http://schemas.microsoft.com/office/drawing/2014/main" id="{BE780FC3-EBC9-4538-91F6-C3852A655574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Autofit/>
          </a:bodyPr>
          <a:lstStyle/>
          <a:p>
            <a:r>
              <a:rPr lang="en-US" noProof="1"/>
              <a:t>Lorem ipsum dolor sit amet, consectetuer adipiscing elit. Maecenas porttitor congue massa. Fusce posuere, magna sed pulvinar ultricies, purus lectus malesuada libero, sit amet commodo magna eros quis urna.</a:t>
            </a:r>
          </a:p>
          <a:p>
            <a:r>
              <a:rPr lang="en-US" noProof="1"/>
              <a:t>Nunc viverra imperdiet enim. Fusce est. Vivamus a telus. Pelentesque habitant morbi tristique senectus.</a:t>
            </a:r>
          </a:p>
        </p:txBody>
      </p:sp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72B2E0B8-7E8C-4D5B-8720-7D6DF5745A8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/>
            <a:r>
              <a:rPr lang="en-US" noProof="0"/>
              <a:t>Date</a:t>
            </a:r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E508D2D0-7ED2-46AF-8889-FC3188626EE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/>
            <a:r>
              <a:rPr lang="en-US" noProof="0"/>
              <a:t>Your Footer Here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E492738-5ABF-4B0E-8DE3-867BE4D42FC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672B7600-67E3-4D97-B453-880E2742B982}" type="slidenum">
              <a:rPr lang="en-US" noProof="0" smtClean="0"/>
              <a:pPr lvl="0"/>
              <a:t>3</a:t>
            </a:fld>
            <a:endParaRPr lang="en-US" noProof="0"/>
          </a:p>
        </p:txBody>
      </p:sp>
    </p:spTree>
    <p:extLst>
      <p:ext uri="{BB962C8B-B14F-4D97-AF65-F5344CB8AC3E}">
        <p14:creationId xmlns:p14="http://schemas.microsoft.com/office/powerpoint/2010/main" val="1257221392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>
            <a:extLst>
              <a:ext uri="{FF2B5EF4-FFF2-40B4-BE49-F238E27FC236}">
                <a16:creationId xmlns:a16="http://schemas.microsoft.com/office/drawing/2014/main" id="{8284E382-9EF1-4EBC-8F04-8C4130B8A40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Title of Your Section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11BD888B-972E-42BE-8FD6-806C5A5A3530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Here Goes the Subtitle of Your Section</a:t>
            </a:r>
          </a:p>
        </p:txBody>
      </p:sp>
      <p:sp>
        <p:nvSpPr>
          <p:cNvPr id="6" name="Date Placeholder 5">
            <a:extLst>
              <a:ext uri="{FF2B5EF4-FFF2-40B4-BE49-F238E27FC236}">
                <a16:creationId xmlns:a16="http://schemas.microsoft.com/office/drawing/2014/main" id="{D3DC3FBB-70C8-4B6F-AF79-5136DB1FBA0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/>
            <a:r>
              <a:rPr lang="en-US" noProof="0"/>
              <a:t>Date</a:t>
            </a:r>
          </a:p>
        </p:txBody>
      </p:sp>
      <p:sp>
        <p:nvSpPr>
          <p:cNvPr id="7" name="Footer Placeholder 6">
            <a:extLst>
              <a:ext uri="{FF2B5EF4-FFF2-40B4-BE49-F238E27FC236}">
                <a16:creationId xmlns:a16="http://schemas.microsoft.com/office/drawing/2014/main" id="{A23E8A3A-6FB3-4A01-980B-E2DB20DE2F5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/>
            <a:r>
              <a:rPr lang="en-US" noProof="0"/>
              <a:t>Your Footer Here</a:t>
            </a:r>
          </a:p>
        </p:txBody>
      </p:sp>
      <p:sp>
        <p:nvSpPr>
          <p:cNvPr id="8" name="Slide Number Placeholder 7">
            <a:extLst>
              <a:ext uri="{FF2B5EF4-FFF2-40B4-BE49-F238E27FC236}">
                <a16:creationId xmlns:a16="http://schemas.microsoft.com/office/drawing/2014/main" id="{82ABB03D-568D-4321-8FC9-B6B10C34999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672B7600-67E3-4D97-B453-880E2742B982}" type="slidenum">
              <a:rPr lang="en-US" noProof="0" smtClean="0"/>
              <a:pPr lvl="0"/>
              <a:t>4</a:t>
            </a:fld>
            <a:endParaRPr lang="en-US" noProof="0"/>
          </a:p>
        </p:txBody>
      </p:sp>
    </p:spTree>
    <p:extLst>
      <p:ext uri="{BB962C8B-B14F-4D97-AF65-F5344CB8AC3E}">
        <p14:creationId xmlns:p14="http://schemas.microsoft.com/office/powerpoint/2010/main" val="1121226501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>
            <a:extLst>
              <a:ext uri="{FF2B5EF4-FFF2-40B4-BE49-F238E27FC236}">
                <a16:creationId xmlns:a16="http://schemas.microsoft.com/office/drawing/2014/main" id="{8284E382-9EF1-4EBC-8F04-8C4130B8A40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dirty="0"/>
              <a:t>Title of Your Section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11BD888B-972E-42BE-8FD6-806C5A5A3530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Here Goes the Subtitle of Your Section</a:t>
            </a:r>
          </a:p>
        </p:txBody>
      </p:sp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B2290AD6-CF4F-40D6-93FA-5F998F8EE63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/>
            <a:r>
              <a:rPr lang="en-US" noProof="0"/>
              <a:t>Date</a:t>
            </a:r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EF2D6725-98B3-4236-A20D-B359CC0DFAE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/>
            <a:r>
              <a:rPr lang="en-US" noProof="0"/>
              <a:t>Your Footer Here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7CE8A21-3691-4C04-B978-15B30DA2E93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672B7600-67E3-4D97-B453-880E2742B982}" type="slidenum">
              <a:rPr lang="en-US" noProof="0" smtClean="0"/>
              <a:pPr lvl="0"/>
              <a:t>5</a:t>
            </a:fld>
            <a:endParaRPr lang="en-US" noProof="0"/>
          </a:p>
        </p:txBody>
      </p:sp>
    </p:spTree>
    <p:extLst>
      <p:ext uri="{BB962C8B-B14F-4D97-AF65-F5344CB8AC3E}">
        <p14:creationId xmlns:p14="http://schemas.microsoft.com/office/powerpoint/2010/main" val="2507502585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0ACB435-CC94-4A79-91D6-FFCD67E9C8A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Thank You!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143CB89D-0D9C-4549-AD4E-9811C01F9384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>
            <a:noAutofit/>
          </a:bodyPr>
          <a:lstStyle/>
          <a:p>
            <a:r>
              <a:rPr lang="en-US" noProof="1"/>
              <a:t>Lorem ipsum dolor sit amet, tollit epicuri est ex, exerci accumsan singulis ei mel.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E7E543D-C5A6-4D43-B39E-5403AE6384F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/>
            <a:r>
              <a:rPr lang="en-US" noProof="0"/>
              <a:t>Date</a:t>
            </a: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EAECD98-5237-4EFB-ACE2-3AF54D22873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/>
            <a:r>
              <a:rPr lang="en-US" noProof="0"/>
              <a:t>Your Footer Here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2978E58-1DFD-4153-BE18-AC20F7B49FC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672B7600-67E3-4D97-B453-880E2742B982}" type="slidenum">
              <a:rPr lang="en-US" noProof="0" smtClean="0"/>
              <a:pPr lvl="0"/>
              <a:t>6</a:t>
            </a:fld>
            <a:endParaRPr lang="en-US" noProof="0"/>
          </a:p>
        </p:txBody>
      </p:sp>
      <p:sp>
        <p:nvSpPr>
          <p:cNvPr id="14" name="Picture Placeholder 13">
            <a:extLst>
              <a:ext uri="{FF2B5EF4-FFF2-40B4-BE49-F238E27FC236}">
                <a16:creationId xmlns:a16="http://schemas.microsoft.com/office/drawing/2014/main" id="{8122DBFF-FFDF-0002-D0C7-AAFD31222266}"/>
              </a:ext>
            </a:extLst>
          </p:cNvPr>
          <p:cNvSpPr>
            <a:spLocks noGrp="1"/>
          </p:cNvSpPr>
          <p:nvPr>
            <p:ph type="pic" sz="quarter" idx="13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15" name="Text Placeholder 14">
            <a:extLst>
              <a:ext uri="{FF2B5EF4-FFF2-40B4-BE49-F238E27FC236}">
                <a16:creationId xmlns:a16="http://schemas.microsoft.com/office/drawing/2014/main" id="{0C000C07-75A3-BA44-A62F-EA9F790250DC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16" name="Text Placeholder 15">
            <a:extLst>
              <a:ext uri="{FF2B5EF4-FFF2-40B4-BE49-F238E27FC236}">
                <a16:creationId xmlns:a16="http://schemas.microsoft.com/office/drawing/2014/main" id="{0858DC20-E2D5-23A3-C75E-08CF1313E6B2}"/>
              </a:ext>
            </a:extLst>
          </p:cNvPr>
          <p:cNvSpPr>
            <a:spLocks noGrp="1"/>
          </p:cNvSpPr>
          <p:nvPr>
            <p:ph type="body" sz="quarter" idx="15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17" name="Text Placeholder 16">
            <a:extLst>
              <a:ext uri="{FF2B5EF4-FFF2-40B4-BE49-F238E27FC236}">
                <a16:creationId xmlns:a16="http://schemas.microsoft.com/office/drawing/2014/main" id="{5D9A25E5-7624-F5F2-B13E-B81E024FFBFC}"/>
              </a:ext>
            </a:extLst>
          </p:cNvPr>
          <p:cNvSpPr>
            <a:spLocks noGrp="1"/>
          </p:cNvSpPr>
          <p:nvPr>
            <p:ph type="body" sz="quarter" idx="16"/>
          </p:nvPr>
        </p:nvSpPr>
        <p:spPr/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80356134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itle 8">
            <a:extLst>
              <a:ext uri="{FF2B5EF4-FFF2-40B4-BE49-F238E27FC236}">
                <a16:creationId xmlns:a16="http://schemas.microsoft.com/office/drawing/2014/main" id="{830BCEAC-9D2A-4F2E-911E-7147EC8657C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Color Theme</a:t>
            </a:r>
          </a:p>
        </p:txBody>
      </p:sp>
      <p:sp>
        <p:nvSpPr>
          <p:cNvPr id="10" name="Text Placeholder 9">
            <a:extLst>
              <a:ext uri="{FF2B5EF4-FFF2-40B4-BE49-F238E27FC236}">
                <a16:creationId xmlns:a16="http://schemas.microsoft.com/office/drawing/2014/main" id="{B0AC6566-81E8-42BE-A88A-2D036A429A35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r>
              <a:rPr lang="en-US" dirty="0"/>
              <a:t>Calibri</a:t>
            </a:r>
          </a:p>
        </p:txBody>
      </p:sp>
      <p:sp>
        <p:nvSpPr>
          <p:cNvPr id="11" name="Text Placeholder 10">
            <a:extLst>
              <a:ext uri="{FF2B5EF4-FFF2-40B4-BE49-F238E27FC236}">
                <a16:creationId xmlns:a16="http://schemas.microsoft.com/office/drawing/2014/main" id="{D38A80D6-0B80-42D9-A22D-0E8D2FA47308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/>
        <p:txBody>
          <a:bodyPr>
            <a:noAutofit/>
          </a:bodyPr>
          <a:lstStyle/>
          <a:p>
            <a:r>
              <a:rPr lang="en-US" dirty="0"/>
              <a:t>Typography</a:t>
            </a:r>
          </a:p>
        </p:txBody>
      </p:sp>
    </p:spTree>
    <p:extLst>
      <p:ext uri="{BB962C8B-B14F-4D97-AF65-F5344CB8AC3E}">
        <p14:creationId xmlns:p14="http://schemas.microsoft.com/office/powerpoint/2010/main" val="3328212005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43CA2960-8E7A-DAA4-F91D-C5D4431CDD69}"/>
              </a:ext>
            </a:extLst>
          </p:cNvPr>
          <p:cNvSpPr txBox="1"/>
          <p:nvPr/>
        </p:nvSpPr>
        <p:spPr>
          <a:xfrm>
            <a:off x="667330" y="5930556"/>
            <a:ext cx="3987117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CA" sz="1600" b="0" i="0" dirty="0">
                <a:solidFill>
                  <a:srgbClr val="FFFFFF">
                    <a:alpha val="41000"/>
                  </a:srgbClr>
                </a:solidFill>
                <a:effectLst/>
                <a:latin typeface="+mj-lt"/>
              </a:rPr>
              <a:t>Visit our </a:t>
            </a:r>
            <a:r>
              <a:rPr lang="en-CA" sz="1600" b="1" i="0" dirty="0">
                <a:solidFill>
                  <a:srgbClr val="FFFFFF">
                    <a:alpha val="41000"/>
                  </a:srgbClr>
                </a:solidFill>
                <a:effectLst/>
                <a:latin typeface="+mj-lt"/>
              </a:rPr>
              <a:t>FAQ</a:t>
            </a:r>
            <a:r>
              <a:rPr lang="en-CA" sz="1600" b="0" i="0" dirty="0">
                <a:solidFill>
                  <a:srgbClr val="FFFFFF">
                    <a:alpha val="41000"/>
                  </a:srgbClr>
                </a:solidFill>
                <a:effectLst/>
                <a:latin typeface="+mj-lt"/>
              </a:rPr>
              <a:t> : </a:t>
            </a:r>
            <a:r>
              <a:rPr lang="en-CA" sz="1600" b="0" i="0" dirty="0">
                <a:solidFill>
                  <a:srgbClr val="FFFFFF">
                    <a:alpha val="41000"/>
                  </a:srgbClr>
                </a:solidFill>
                <a:effectLst/>
                <a:latin typeface="+mj-lt"/>
                <a:hlinkClick r:id="rId3"/>
              </a:rPr>
              <a:t>www.presentationgo.com/faq/</a:t>
            </a:r>
            <a:endParaRPr lang="en-US" sz="1600" dirty="0">
              <a:solidFill>
                <a:schemeClr val="bg1">
                  <a:alpha val="41000"/>
                </a:schemeClr>
              </a:solidFill>
              <a:latin typeface="+mj-lt"/>
            </a:endParaRPr>
          </a:p>
        </p:txBody>
      </p:sp>
    </p:spTree>
    <p:extLst>
      <p:ext uri="{BB962C8B-B14F-4D97-AF65-F5344CB8AC3E}">
        <p14:creationId xmlns:p14="http://schemas.microsoft.com/office/powerpoint/2010/main" val="1466195373"/>
      </p:ext>
    </p:extLst>
  </p:cSld>
  <p:clrMapOvr>
    <a:masterClrMapping/>
  </p:clrMapOvr>
</p:sld>
</file>

<file path=ppt/theme/theme1.xml><?xml version="1.0" encoding="utf-8"?>
<a:theme xmlns:a="http://schemas.openxmlformats.org/drawingml/2006/main" name="Custom Design">
  <a:themeElements>
    <a:clrScheme name="PGO - Blue Wave Corporate">
      <a:dk1>
        <a:srgbClr val="0B1736"/>
      </a:dk1>
      <a:lt1>
        <a:srgbClr val="F7F9FC"/>
      </a:lt1>
      <a:dk2>
        <a:srgbClr val="122B63"/>
      </a:dk2>
      <a:lt2>
        <a:srgbClr val="FFFFFF"/>
      </a:lt2>
      <a:accent1>
        <a:srgbClr val="005AA8"/>
      </a:accent1>
      <a:accent2>
        <a:srgbClr val="0078D4"/>
      </a:accent2>
      <a:accent3>
        <a:srgbClr val="2F9CF4"/>
      </a:accent3>
      <a:accent4>
        <a:srgbClr val="59B9FF"/>
      </a:accent4>
      <a:accent5>
        <a:srgbClr val="DDE5EF"/>
      </a:accent5>
      <a:accent6>
        <a:srgbClr val="EEF3F8"/>
      </a:accent6>
      <a:hlink>
        <a:srgbClr val="006FC9"/>
      </a:hlink>
      <a:folHlink>
        <a:srgbClr val="274D8F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0650_T_PGO_Blue-Wave-Corporate.pptx" id="{00EF9F32-9F20-4A6E-AC7D-B1DEF5B3CFA6}" vid="{BE9C8BD8-5349-4750-AC0A-00EBEC763D5E}"/>
    </a:ext>
  </a:extLst>
</a:theme>
</file>

<file path=ppt/theme/theme2.xml><?xml version="1.0" encoding="utf-8"?>
<a:theme xmlns:a="http://schemas.openxmlformats.org/drawingml/2006/main" name="Designed by PresentationGO">
  <a:themeElements>
    <a:clrScheme name="PresentationGo">
      <a:dk1>
        <a:srgbClr val="000000"/>
      </a:dk1>
      <a:lt1>
        <a:srgbClr val="FFFFFF"/>
      </a:lt1>
      <a:dk2>
        <a:srgbClr val="001F33"/>
      </a:dk2>
      <a:lt2>
        <a:srgbClr val="F2F2F2"/>
      </a:lt2>
      <a:accent1>
        <a:srgbClr val="F15F47"/>
      </a:accent1>
      <a:accent2>
        <a:srgbClr val="FBA91E"/>
      </a:accent2>
      <a:accent3>
        <a:srgbClr val="FEDA2F"/>
      </a:accent3>
      <a:accent4>
        <a:srgbClr val="6EA56C"/>
      </a:accent4>
      <a:accent5>
        <a:srgbClr val="3AC6E1"/>
      </a:accent5>
      <a:accent6>
        <a:srgbClr val="244470"/>
      </a:accent6>
      <a:hlink>
        <a:srgbClr val="008B58"/>
      </a:hlink>
      <a:folHlink>
        <a:srgbClr val="008B58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0650_T_PGO_Blue-Wave-Corporate.pptx" id="{00EF9F32-9F20-4A6E-AC7D-B1DEF5B3CFA6}" vid="{DCD6417A-5010-4D29-A5D7-C27FF9C57427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66</TotalTime>
  <Words>352</Words>
  <Application>Microsoft Office PowerPoint</Application>
  <PresentationFormat>Widescreen</PresentationFormat>
  <Paragraphs>50</Paragraphs>
  <Slides>8</Slides>
  <Notes>8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2</vt:i4>
      </vt:variant>
      <vt:variant>
        <vt:lpstr>Slide Titles</vt:lpstr>
      </vt:variant>
      <vt:variant>
        <vt:i4>8</vt:i4>
      </vt:variant>
    </vt:vector>
  </HeadingPairs>
  <TitlesOfParts>
    <vt:vector size="13" baseType="lpstr">
      <vt:lpstr>Arial</vt:lpstr>
      <vt:lpstr>Calibri</vt:lpstr>
      <vt:lpstr>Calibri Light</vt:lpstr>
      <vt:lpstr>Custom Design</vt:lpstr>
      <vt:lpstr>Designed by PresentationGO</vt:lpstr>
      <vt:lpstr>Title of Your Presentation</vt:lpstr>
      <vt:lpstr>Title of Your Slide</vt:lpstr>
      <vt:lpstr>Title of Your Slide</vt:lpstr>
      <vt:lpstr>Title of Your Section</vt:lpstr>
      <vt:lpstr>Title of Your Section</vt:lpstr>
      <vt:lpstr>Thank You!</vt:lpstr>
      <vt:lpstr>Color Theme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Blue Wave Corporate</dc:title>
  <dc:creator>PresentationGO.com</dc:creator>
  <dc:description>© Copyright PresentationGO.com</dc:description>
  <cp:lastModifiedBy>Christophe Barroche</cp:lastModifiedBy>
  <cp:revision>12</cp:revision>
  <dcterms:created xsi:type="dcterms:W3CDTF">2026-02-23T17:00:15Z</dcterms:created>
  <dcterms:modified xsi:type="dcterms:W3CDTF">2026-06-01T18:49:03Z</dcterms:modified>
  <cp:category>Templates</cp:category>
</cp:coreProperties>
</file>