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0" r:id="rId1"/>
    <p:sldMasterId id="2147483749" r:id="rId2"/>
  </p:sldMasterIdLst>
  <p:notesMasterIdLst>
    <p:notesMasterId r:id="rId11"/>
  </p:notesMasterIdLst>
  <p:sldIdLst>
    <p:sldId id="342" r:id="rId3"/>
    <p:sldId id="345" r:id="rId4"/>
    <p:sldId id="346" r:id="rId5"/>
    <p:sldId id="343" r:id="rId6"/>
    <p:sldId id="344" r:id="rId7"/>
    <p:sldId id="347" r:id="rId8"/>
    <p:sldId id="348" r:id="rId9"/>
    <p:sldId id="34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2226"/>
    <a:srgbClr val="F85F0E"/>
    <a:srgbClr val="DBD8D4"/>
    <a:srgbClr val="AAB87F"/>
    <a:srgbClr val="BFD7B7"/>
    <a:srgbClr val="CD77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69" autoAdjust="0"/>
    <p:restoredTop sz="94718" autoAdjust="0"/>
  </p:normalViewPr>
  <p:slideViewPr>
    <p:cSldViewPr snapToGrid="0">
      <p:cViewPr varScale="1">
        <p:scale>
          <a:sx n="98" d="100"/>
          <a:sy n="98" d="100"/>
        </p:scale>
        <p:origin x="76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5E78B-FE7C-474B-AC91-ABC1B62969E2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0B4EB-D9F6-4F2F-973A-15D71B3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68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5490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314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514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425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683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444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62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A2A6FDFB-46FD-4D32-A054-BC9C55F6A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2898" y="3159063"/>
            <a:ext cx="5530901" cy="1788229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C1F0D0AA-12EA-49AC-BF55-4B2556467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22898" y="5042391"/>
            <a:ext cx="5530902" cy="116311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D611355A-2485-4AA5-91FA-EA5F3157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64A10338-DE30-4CA9-A21B-D50D6579B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49D5EB62-2B81-475B-92EC-DEB93DC3B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72B7600-67E3-4D97-B453-880E2742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0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D08B00A-9A13-4AB1-A72D-2F499BA2E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6974433" cy="7128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89DC5E6-DDCD-4B67-B47F-0BD6C54B8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6452"/>
            <a:ext cx="6367272" cy="506341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768C53B7-7FCD-400A-9752-7BFFD8BB3D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10C428BE-FED7-45A5-9425-7445C51F3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18FDE52B-46E4-490F-8D9A-1A96457A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72B7600-67E3-4D97-B453-880E2742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83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8888851-8419-4D40-B1E3-9D279F24C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184" y="365125"/>
            <a:ext cx="6452616" cy="710209"/>
          </a:xfrm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CCD0F33-6122-4DA2-AA9D-CA48CEFB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1184" y="1177747"/>
            <a:ext cx="6452616" cy="5014331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7A8A3FA1-377F-4383-B7E8-14D9409AF6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Date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66F5CF8-699B-4A09-9AD0-718B0175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C55771C-35B2-4842-A572-EEE14A727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72B7600-67E3-4D97-B453-880E2742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23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7E228BF-1CA5-4856-ADE1-3CF4E8475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4277"/>
            <a:ext cx="5836310" cy="1789445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75560DB-B208-41C1-AC26-ACACF8AE7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11662"/>
            <a:ext cx="5836310" cy="104189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BE4794E-B8B9-45F1-346F-E7297097AA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6DD4566-751E-E458-97E3-FDF90139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5969B7F-7392-2D98-F2DD-7EC3980E8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72B7600-67E3-4D97-B453-880E2742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2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8A6F9C6-84D1-561D-B117-D97F3735A0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92AC689-5953-34D0-2444-AC89D4AC5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20C0D48-72D0-9B1C-7F45-71EC7D8EA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72B7600-67E3-4D97-B453-880E2742B98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2C795C7-AA77-98C9-C8AD-1664D381C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0410" y="3262162"/>
            <a:ext cx="5333390" cy="1702007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7EDE4BA-59FC-C803-C965-4306C641A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20410" y="5055238"/>
            <a:ext cx="5333390" cy="985675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304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907DC5D-4F3E-4A99-A621-6F93F3226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747" y="3281830"/>
            <a:ext cx="5565053" cy="1869365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DA8F992-7750-4566-AB4F-B2E8F3794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5259787"/>
            <a:ext cx="4611625" cy="7880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13F72CB-12B2-44A4-1513-64E620DFA7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52450" y="385850"/>
            <a:ext cx="1083198" cy="1220918"/>
          </a:xfrm>
          <a:custGeom>
            <a:avLst/>
            <a:gdLst>
              <a:gd name="csX0" fmla="*/ 880486 w 1083198"/>
              <a:gd name="csY0" fmla="*/ 202713 h 1220918"/>
              <a:gd name="csX1" fmla="*/ 880486 w 1083198"/>
              <a:gd name="csY1" fmla="*/ 403878 h 1220918"/>
              <a:gd name="csX2" fmla="*/ 838705 w 1083198"/>
              <a:gd name="csY2" fmla="*/ 550883 h 1220918"/>
              <a:gd name="csX3" fmla="*/ 803114 w 1083198"/>
              <a:gd name="csY3" fmla="*/ 597306 h 1220918"/>
              <a:gd name="csX4" fmla="*/ 710269 w 1083198"/>
              <a:gd name="csY4" fmla="*/ 691699 h 1220918"/>
              <a:gd name="csX5" fmla="*/ 926908 w 1083198"/>
              <a:gd name="csY5" fmla="*/ 588022 h 1220918"/>
              <a:gd name="csX6" fmla="*/ 988805 w 1083198"/>
              <a:gd name="csY6" fmla="*/ 437922 h 1220918"/>
              <a:gd name="csX7" fmla="*/ 988805 w 1083198"/>
              <a:gd name="csY7" fmla="*/ 202713 h 1220918"/>
              <a:gd name="csX8" fmla="*/ 92846 w 1083198"/>
              <a:gd name="csY8" fmla="*/ 201165 h 1220918"/>
              <a:gd name="csX9" fmla="*/ 92846 w 1083198"/>
              <a:gd name="csY9" fmla="*/ 437922 h 1220918"/>
              <a:gd name="csX10" fmla="*/ 157837 w 1083198"/>
              <a:gd name="csY10" fmla="*/ 588022 h 1220918"/>
              <a:gd name="csX11" fmla="*/ 371382 w 1083198"/>
              <a:gd name="csY11" fmla="*/ 690152 h 1220918"/>
              <a:gd name="csX12" fmla="*/ 278536 w 1083198"/>
              <a:gd name="csY12" fmla="*/ 595759 h 1220918"/>
              <a:gd name="csX13" fmla="*/ 242946 w 1083198"/>
              <a:gd name="csY13" fmla="*/ 549336 h 1220918"/>
              <a:gd name="csX14" fmla="*/ 201165 w 1083198"/>
              <a:gd name="csY14" fmla="*/ 402330 h 1220918"/>
              <a:gd name="csX15" fmla="*/ 201165 w 1083198"/>
              <a:gd name="csY15" fmla="*/ 201165 h 1220918"/>
              <a:gd name="csX16" fmla="*/ 201165 w 1083198"/>
              <a:gd name="csY16" fmla="*/ 0 h 1220918"/>
              <a:gd name="csX17" fmla="*/ 541599 w 1083198"/>
              <a:gd name="csY17" fmla="*/ 0 h 1220918"/>
              <a:gd name="csX18" fmla="*/ 882033 w 1083198"/>
              <a:gd name="csY18" fmla="*/ 0 h 1220918"/>
              <a:gd name="csX19" fmla="*/ 882033 w 1083198"/>
              <a:gd name="csY19" fmla="*/ 108319 h 1220918"/>
              <a:gd name="csX20" fmla="*/ 1083198 w 1083198"/>
              <a:gd name="csY20" fmla="*/ 108319 h 1220918"/>
              <a:gd name="csX21" fmla="*/ 1083198 w 1083198"/>
              <a:gd name="csY21" fmla="*/ 433280 h 1220918"/>
              <a:gd name="csX22" fmla="*/ 994995 w 1083198"/>
              <a:gd name="csY22" fmla="*/ 649918 h 1220918"/>
              <a:gd name="csX23" fmla="*/ 625160 w 1083198"/>
              <a:gd name="csY23" fmla="*/ 789187 h 1220918"/>
              <a:gd name="csX24" fmla="*/ 603496 w 1083198"/>
              <a:gd name="csY24" fmla="*/ 866558 h 1220918"/>
              <a:gd name="csX25" fmla="*/ 603496 w 1083198"/>
              <a:gd name="csY25" fmla="*/ 1066176 h 1220918"/>
              <a:gd name="csX26" fmla="*/ 680868 w 1083198"/>
              <a:gd name="csY26" fmla="*/ 1066176 h 1220918"/>
              <a:gd name="csX27" fmla="*/ 742764 w 1083198"/>
              <a:gd name="csY27" fmla="*/ 1128073 h 1220918"/>
              <a:gd name="csX28" fmla="*/ 820136 w 1083198"/>
              <a:gd name="csY28" fmla="*/ 1128073 h 1220918"/>
              <a:gd name="csX29" fmla="*/ 882033 w 1083198"/>
              <a:gd name="csY29" fmla="*/ 1189970 h 1220918"/>
              <a:gd name="csX30" fmla="*/ 882033 w 1083198"/>
              <a:gd name="csY30" fmla="*/ 1220918 h 1220918"/>
              <a:gd name="csX31" fmla="*/ 201165 w 1083198"/>
              <a:gd name="csY31" fmla="*/ 1220918 h 1220918"/>
              <a:gd name="csX32" fmla="*/ 201165 w 1083198"/>
              <a:gd name="csY32" fmla="*/ 1189970 h 1220918"/>
              <a:gd name="csX33" fmla="*/ 263063 w 1083198"/>
              <a:gd name="csY33" fmla="*/ 1128073 h 1220918"/>
              <a:gd name="csX34" fmla="*/ 340434 w 1083198"/>
              <a:gd name="csY34" fmla="*/ 1128073 h 1220918"/>
              <a:gd name="csX35" fmla="*/ 402330 w 1083198"/>
              <a:gd name="csY35" fmla="*/ 1066176 h 1220918"/>
              <a:gd name="csX36" fmla="*/ 479702 w 1083198"/>
              <a:gd name="csY36" fmla="*/ 1066176 h 1220918"/>
              <a:gd name="csX37" fmla="*/ 479702 w 1083198"/>
              <a:gd name="csY37" fmla="*/ 865011 h 1220918"/>
              <a:gd name="csX38" fmla="*/ 458038 w 1083198"/>
              <a:gd name="csY38" fmla="*/ 787640 h 1220918"/>
              <a:gd name="csX39" fmla="*/ 88204 w 1083198"/>
              <a:gd name="csY39" fmla="*/ 648371 h 1220918"/>
              <a:gd name="csX40" fmla="*/ 0 w 1083198"/>
              <a:gd name="csY40" fmla="*/ 431731 h 1220918"/>
              <a:gd name="csX41" fmla="*/ 0 w 1083198"/>
              <a:gd name="csY41" fmla="*/ 108319 h 1220918"/>
              <a:gd name="csX42" fmla="*/ 201165 w 1083198"/>
              <a:gd name="csY42" fmla="*/ 108319 h 1220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083198" h="1220918">
                <a:moveTo>
                  <a:pt x="880486" y="202713"/>
                </a:moveTo>
                <a:lnTo>
                  <a:pt x="880486" y="403878"/>
                </a:lnTo>
                <a:cubicBezTo>
                  <a:pt x="880486" y="458037"/>
                  <a:pt x="865011" y="507556"/>
                  <a:pt x="838705" y="550883"/>
                </a:cubicBezTo>
                <a:cubicBezTo>
                  <a:pt x="838705" y="552430"/>
                  <a:pt x="815494" y="583380"/>
                  <a:pt x="803114" y="597306"/>
                </a:cubicBezTo>
                <a:cubicBezTo>
                  <a:pt x="773713" y="632897"/>
                  <a:pt x="739670" y="662298"/>
                  <a:pt x="710269" y="691699"/>
                </a:cubicBezTo>
                <a:cubicBezTo>
                  <a:pt x="821683" y="679319"/>
                  <a:pt x="872748" y="643729"/>
                  <a:pt x="926908" y="588022"/>
                </a:cubicBezTo>
                <a:cubicBezTo>
                  <a:pt x="993447" y="518388"/>
                  <a:pt x="990353" y="441016"/>
                  <a:pt x="988805" y="437922"/>
                </a:cubicBezTo>
                <a:lnTo>
                  <a:pt x="988805" y="202713"/>
                </a:lnTo>
                <a:close/>
                <a:moveTo>
                  <a:pt x="92846" y="201165"/>
                </a:moveTo>
                <a:lnTo>
                  <a:pt x="92846" y="437922"/>
                </a:lnTo>
                <a:cubicBezTo>
                  <a:pt x="92846" y="441016"/>
                  <a:pt x="89751" y="518388"/>
                  <a:pt x="157837" y="588022"/>
                </a:cubicBezTo>
                <a:cubicBezTo>
                  <a:pt x="210451" y="642181"/>
                  <a:pt x="263063" y="677772"/>
                  <a:pt x="371382" y="690152"/>
                </a:cubicBezTo>
                <a:cubicBezTo>
                  <a:pt x="341981" y="660751"/>
                  <a:pt x="309486" y="631350"/>
                  <a:pt x="278536" y="595759"/>
                </a:cubicBezTo>
                <a:cubicBezTo>
                  <a:pt x="266158" y="583380"/>
                  <a:pt x="242946" y="550883"/>
                  <a:pt x="242946" y="549336"/>
                </a:cubicBezTo>
                <a:cubicBezTo>
                  <a:pt x="216640" y="506008"/>
                  <a:pt x="201165" y="456490"/>
                  <a:pt x="201165" y="402330"/>
                </a:cubicBezTo>
                <a:lnTo>
                  <a:pt x="201165" y="201165"/>
                </a:lnTo>
                <a:close/>
                <a:moveTo>
                  <a:pt x="201165" y="0"/>
                </a:moveTo>
                <a:lnTo>
                  <a:pt x="541599" y="0"/>
                </a:lnTo>
                <a:lnTo>
                  <a:pt x="882033" y="0"/>
                </a:lnTo>
                <a:lnTo>
                  <a:pt x="882033" y="108319"/>
                </a:lnTo>
                <a:lnTo>
                  <a:pt x="1083198" y="108319"/>
                </a:lnTo>
                <a:lnTo>
                  <a:pt x="1083198" y="433280"/>
                </a:lnTo>
                <a:cubicBezTo>
                  <a:pt x="1083198" y="448753"/>
                  <a:pt x="1083198" y="557074"/>
                  <a:pt x="994995" y="649918"/>
                </a:cubicBezTo>
                <a:cubicBezTo>
                  <a:pt x="909887" y="738122"/>
                  <a:pt x="806209" y="786092"/>
                  <a:pt x="625160" y="789187"/>
                </a:cubicBezTo>
                <a:cubicBezTo>
                  <a:pt x="611234" y="812398"/>
                  <a:pt x="603496" y="838705"/>
                  <a:pt x="603496" y="866558"/>
                </a:cubicBezTo>
                <a:lnTo>
                  <a:pt x="603496" y="1066176"/>
                </a:lnTo>
                <a:lnTo>
                  <a:pt x="680868" y="1066176"/>
                </a:lnTo>
                <a:cubicBezTo>
                  <a:pt x="714911" y="1066176"/>
                  <a:pt x="742764" y="1094029"/>
                  <a:pt x="742764" y="1128073"/>
                </a:cubicBezTo>
                <a:lnTo>
                  <a:pt x="820136" y="1128073"/>
                </a:lnTo>
                <a:cubicBezTo>
                  <a:pt x="854179" y="1128073"/>
                  <a:pt x="882033" y="1155927"/>
                  <a:pt x="882033" y="1189970"/>
                </a:cubicBezTo>
                <a:lnTo>
                  <a:pt x="882033" y="1220918"/>
                </a:lnTo>
                <a:lnTo>
                  <a:pt x="201165" y="1220918"/>
                </a:lnTo>
                <a:lnTo>
                  <a:pt x="201165" y="1189970"/>
                </a:lnTo>
                <a:cubicBezTo>
                  <a:pt x="201165" y="1155927"/>
                  <a:pt x="229019" y="1128073"/>
                  <a:pt x="263063" y="1128073"/>
                </a:cubicBezTo>
                <a:lnTo>
                  <a:pt x="340434" y="1128073"/>
                </a:lnTo>
                <a:cubicBezTo>
                  <a:pt x="340434" y="1094029"/>
                  <a:pt x="368288" y="1066176"/>
                  <a:pt x="402330" y="1066176"/>
                </a:cubicBezTo>
                <a:lnTo>
                  <a:pt x="479702" y="1066176"/>
                </a:lnTo>
                <a:lnTo>
                  <a:pt x="479702" y="865011"/>
                </a:lnTo>
                <a:cubicBezTo>
                  <a:pt x="479702" y="837157"/>
                  <a:pt x="471965" y="810851"/>
                  <a:pt x="458038" y="787640"/>
                </a:cubicBezTo>
                <a:cubicBezTo>
                  <a:pt x="276989" y="784545"/>
                  <a:pt x="173312" y="738122"/>
                  <a:pt x="88204" y="648371"/>
                </a:cubicBezTo>
                <a:cubicBezTo>
                  <a:pt x="0" y="553978"/>
                  <a:pt x="0" y="447206"/>
                  <a:pt x="0" y="431731"/>
                </a:cubicBezTo>
                <a:lnTo>
                  <a:pt x="0" y="108319"/>
                </a:lnTo>
                <a:lnTo>
                  <a:pt x="201165" y="108319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A537F86F-E8D6-44FF-939F-7EB5A46935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73196" y="1816857"/>
            <a:ext cx="1441704" cy="2286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17C97F11-0CC0-4E01-8422-6143830432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73196" y="2044190"/>
            <a:ext cx="1441704" cy="2286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Mobile / email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22609FE-C556-4394-9CD9-CACD20BC72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73196" y="2271523"/>
            <a:ext cx="1441704" cy="2286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Company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CE4E427-9DC8-F2A9-D2F1-4487E164C9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C12BA2E-5B78-367E-BFBA-376FC426B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BE75FDB-C307-D84D-32D1-0AA4CAE9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72B7600-67E3-4D97-B453-880E2742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and Typography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D08B00A-9A13-4AB1-A72D-2F499BA2EBA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BB3FC47E-3339-49A8-AEF2-ECC3BF1514FB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838199" y="3709150"/>
            <a:ext cx="10515600" cy="132588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4400" b="1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29D5438-3BC8-4817-9C86-A9AAA6047492}"/>
              </a:ext>
            </a:extLst>
          </p:cNvPr>
          <p:cNvSpPr txBox="1"/>
          <p:nvPr userDrawn="1"/>
        </p:nvSpPr>
        <p:spPr>
          <a:xfrm>
            <a:off x="4677206" y="4033186"/>
            <a:ext cx="2435282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00" dirty="0">
                <a:solidFill>
                  <a:schemeClr val="bg1"/>
                </a:solidFill>
              </a:rPr>
              <a:t>Aa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676EAA04-3941-4EEF-875A-DA2DBBB0CA82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697757" y="6124726"/>
            <a:ext cx="2394180" cy="56499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Font name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8DF4565-D33D-A306-21F0-50366924FC81}"/>
              </a:ext>
            </a:extLst>
          </p:cNvPr>
          <p:cNvSpPr/>
          <p:nvPr userDrawn="1"/>
        </p:nvSpPr>
        <p:spPr>
          <a:xfrm>
            <a:off x="838199" y="1830763"/>
            <a:ext cx="894312" cy="174112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469E192-7B80-473D-F686-B41811667510}"/>
              </a:ext>
            </a:extLst>
          </p:cNvPr>
          <p:cNvSpPr/>
          <p:nvPr userDrawn="1"/>
        </p:nvSpPr>
        <p:spPr>
          <a:xfrm>
            <a:off x="838199" y="1830763"/>
            <a:ext cx="894312" cy="155130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F13BA20-6BDD-4902-7B9C-908E07D53C81}"/>
              </a:ext>
            </a:extLst>
          </p:cNvPr>
          <p:cNvSpPr/>
          <p:nvPr userDrawn="1"/>
        </p:nvSpPr>
        <p:spPr>
          <a:xfrm>
            <a:off x="838199" y="1830763"/>
            <a:ext cx="894312" cy="13614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1547BBE-6C56-50EF-B671-C46A2689211C}"/>
              </a:ext>
            </a:extLst>
          </p:cNvPr>
          <p:cNvSpPr/>
          <p:nvPr userDrawn="1"/>
        </p:nvSpPr>
        <p:spPr>
          <a:xfrm>
            <a:off x="838199" y="1830763"/>
            <a:ext cx="894312" cy="11716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C9F0641-7CD2-FE64-AFFB-D26E9CA6959D}"/>
              </a:ext>
            </a:extLst>
          </p:cNvPr>
          <p:cNvSpPr/>
          <p:nvPr userDrawn="1"/>
        </p:nvSpPr>
        <p:spPr>
          <a:xfrm>
            <a:off x="838199" y="1830763"/>
            <a:ext cx="894312" cy="9818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4D7F1CD-F5FD-492E-7B9B-C2105E4029A7}"/>
              </a:ext>
            </a:extLst>
          </p:cNvPr>
          <p:cNvSpPr/>
          <p:nvPr userDrawn="1"/>
        </p:nvSpPr>
        <p:spPr>
          <a:xfrm>
            <a:off x="838200" y="1830763"/>
            <a:ext cx="894312" cy="788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42C5E79-9621-7AB7-DAA8-70B4221237A1}"/>
              </a:ext>
            </a:extLst>
          </p:cNvPr>
          <p:cNvSpPr/>
          <p:nvPr userDrawn="1"/>
        </p:nvSpPr>
        <p:spPr>
          <a:xfrm>
            <a:off x="1907231" y="1830763"/>
            <a:ext cx="894312" cy="174112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74B4068-51B0-E1FB-849D-682ECBAEF69E}"/>
              </a:ext>
            </a:extLst>
          </p:cNvPr>
          <p:cNvSpPr/>
          <p:nvPr userDrawn="1"/>
        </p:nvSpPr>
        <p:spPr>
          <a:xfrm>
            <a:off x="1907231" y="1830763"/>
            <a:ext cx="894312" cy="1551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CEBD121-9DEC-9F52-0355-08DA623EC1EB}"/>
              </a:ext>
            </a:extLst>
          </p:cNvPr>
          <p:cNvSpPr/>
          <p:nvPr userDrawn="1"/>
        </p:nvSpPr>
        <p:spPr>
          <a:xfrm>
            <a:off x="1907231" y="1830763"/>
            <a:ext cx="894312" cy="136148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2AE3AD4-2A5E-93B5-0F3D-04C559D1184D}"/>
              </a:ext>
            </a:extLst>
          </p:cNvPr>
          <p:cNvSpPr/>
          <p:nvPr userDrawn="1"/>
        </p:nvSpPr>
        <p:spPr>
          <a:xfrm>
            <a:off x="1907231" y="1830763"/>
            <a:ext cx="894312" cy="117166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D82BFD4-5D99-2D9D-38CA-A6B02D2B8885}"/>
              </a:ext>
            </a:extLst>
          </p:cNvPr>
          <p:cNvSpPr/>
          <p:nvPr userDrawn="1"/>
        </p:nvSpPr>
        <p:spPr>
          <a:xfrm>
            <a:off x="1907231" y="1830763"/>
            <a:ext cx="894312" cy="98184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DC74EB0-E2AB-891D-7114-2E358F24A045}"/>
              </a:ext>
            </a:extLst>
          </p:cNvPr>
          <p:cNvSpPr/>
          <p:nvPr userDrawn="1"/>
        </p:nvSpPr>
        <p:spPr>
          <a:xfrm>
            <a:off x="1907232" y="1830763"/>
            <a:ext cx="894312" cy="7882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7D5AF5-22EA-A760-1B94-302752EA528E}"/>
              </a:ext>
            </a:extLst>
          </p:cNvPr>
          <p:cNvSpPr/>
          <p:nvPr userDrawn="1"/>
        </p:nvSpPr>
        <p:spPr>
          <a:xfrm>
            <a:off x="2976263" y="1830763"/>
            <a:ext cx="894312" cy="174112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2C390A5-3793-7FE7-02C5-8FFD543DB702}"/>
              </a:ext>
            </a:extLst>
          </p:cNvPr>
          <p:cNvSpPr/>
          <p:nvPr userDrawn="1"/>
        </p:nvSpPr>
        <p:spPr>
          <a:xfrm>
            <a:off x="2976263" y="1830763"/>
            <a:ext cx="894312" cy="155130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A863125-8055-302D-FCF7-620064EA0604}"/>
              </a:ext>
            </a:extLst>
          </p:cNvPr>
          <p:cNvSpPr/>
          <p:nvPr userDrawn="1"/>
        </p:nvSpPr>
        <p:spPr>
          <a:xfrm>
            <a:off x="2976263" y="1830763"/>
            <a:ext cx="894312" cy="136148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3DCFC35-A240-71E3-8E39-90138B63D177}"/>
              </a:ext>
            </a:extLst>
          </p:cNvPr>
          <p:cNvSpPr/>
          <p:nvPr userDrawn="1"/>
        </p:nvSpPr>
        <p:spPr>
          <a:xfrm>
            <a:off x="2976263" y="1830763"/>
            <a:ext cx="894312" cy="117166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54578E0-7E86-490A-8AF3-E520CF038BE1}"/>
              </a:ext>
            </a:extLst>
          </p:cNvPr>
          <p:cNvSpPr/>
          <p:nvPr userDrawn="1"/>
        </p:nvSpPr>
        <p:spPr>
          <a:xfrm>
            <a:off x="2976263" y="1830763"/>
            <a:ext cx="894312" cy="98184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62E9E60-53E6-273F-57C0-BA97F8C88662}"/>
              </a:ext>
            </a:extLst>
          </p:cNvPr>
          <p:cNvSpPr/>
          <p:nvPr userDrawn="1"/>
        </p:nvSpPr>
        <p:spPr>
          <a:xfrm>
            <a:off x="2976264" y="1830763"/>
            <a:ext cx="894312" cy="7882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69BE360-CF91-030B-46C5-6DE015E8A4E1}"/>
              </a:ext>
            </a:extLst>
          </p:cNvPr>
          <p:cNvSpPr/>
          <p:nvPr userDrawn="1"/>
        </p:nvSpPr>
        <p:spPr>
          <a:xfrm>
            <a:off x="4045295" y="1830763"/>
            <a:ext cx="894312" cy="174112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6128311-9A2C-3684-8EA1-E60C7CC0AEE3}"/>
              </a:ext>
            </a:extLst>
          </p:cNvPr>
          <p:cNvSpPr/>
          <p:nvPr userDrawn="1"/>
        </p:nvSpPr>
        <p:spPr>
          <a:xfrm>
            <a:off x="4045295" y="1830763"/>
            <a:ext cx="894312" cy="155130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8CA1286-B3F5-BA25-94FA-D5503F720963}"/>
              </a:ext>
            </a:extLst>
          </p:cNvPr>
          <p:cNvSpPr/>
          <p:nvPr userDrawn="1"/>
        </p:nvSpPr>
        <p:spPr>
          <a:xfrm>
            <a:off x="4045295" y="1830763"/>
            <a:ext cx="894312" cy="13614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FF2A871-48BE-1A64-240A-8CC8E90710EA}"/>
              </a:ext>
            </a:extLst>
          </p:cNvPr>
          <p:cNvSpPr/>
          <p:nvPr userDrawn="1"/>
        </p:nvSpPr>
        <p:spPr>
          <a:xfrm>
            <a:off x="4045295" y="1830763"/>
            <a:ext cx="894312" cy="11716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6886C31-1C8A-4FC1-2C59-4B02CF60DE9E}"/>
              </a:ext>
            </a:extLst>
          </p:cNvPr>
          <p:cNvSpPr/>
          <p:nvPr userDrawn="1"/>
        </p:nvSpPr>
        <p:spPr>
          <a:xfrm>
            <a:off x="4045295" y="1830763"/>
            <a:ext cx="894312" cy="9818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9745F0C-E7B2-8B94-E57F-1272739DE3BA}"/>
              </a:ext>
            </a:extLst>
          </p:cNvPr>
          <p:cNvSpPr/>
          <p:nvPr userDrawn="1"/>
        </p:nvSpPr>
        <p:spPr>
          <a:xfrm>
            <a:off x="4045296" y="1830763"/>
            <a:ext cx="894312" cy="788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A67F651-352C-E3C4-A177-ADFDC1706526}"/>
              </a:ext>
            </a:extLst>
          </p:cNvPr>
          <p:cNvSpPr/>
          <p:nvPr userDrawn="1"/>
        </p:nvSpPr>
        <p:spPr>
          <a:xfrm>
            <a:off x="5114327" y="1830763"/>
            <a:ext cx="894312" cy="174112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E1A3657-1134-C6D9-0358-2CECBEE790C1}"/>
              </a:ext>
            </a:extLst>
          </p:cNvPr>
          <p:cNvSpPr/>
          <p:nvPr userDrawn="1"/>
        </p:nvSpPr>
        <p:spPr>
          <a:xfrm>
            <a:off x="5114327" y="1830763"/>
            <a:ext cx="894312" cy="1551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F2EF358-A232-B602-33E0-63CC4E67D796}"/>
              </a:ext>
            </a:extLst>
          </p:cNvPr>
          <p:cNvSpPr/>
          <p:nvPr userDrawn="1"/>
        </p:nvSpPr>
        <p:spPr>
          <a:xfrm>
            <a:off x="5114327" y="1830763"/>
            <a:ext cx="894312" cy="1361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E309E07-50A7-2688-BA30-C2D04C314CC0}"/>
              </a:ext>
            </a:extLst>
          </p:cNvPr>
          <p:cNvSpPr/>
          <p:nvPr userDrawn="1"/>
        </p:nvSpPr>
        <p:spPr>
          <a:xfrm>
            <a:off x="5114327" y="1830763"/>
            <a:ext cx="894312" cy="11716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895D00C-BEAF-36EB-0122-BC6E3F557443}"/>
              </a:ext>
            </a:extLst>
          </p:cNvPr>
          <p:cNvSpPr/>
          <p:nvPr userDrawn="1"/>
        </p:nvSpPr>
        <p:spPr>
          <a:xfrm>
            <a:off x="5114327" y="1830763"/>
            <a:ext cx="894312" cy="9818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72E5B6D-2D20-B3BE-DC10-3BF31240BCAF}"/>
              </a:ext>
            </a:extLst>
          </p:cNvPr>
          <p:cNvSpPr/>
          <p:nvPr userDrawn="1"/>
        </p:nvSpPr>
        <p:spPr>
          <a:xfrm>
            <a:off x="5114328" y="1830763"/>
            <a:ext cx="894312" cy="788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3DC48444-97EE-3FF9-6B8C-243749166CA6}"/>
              </a:ext>
            </a:extLst>
          </p:cNvPr>
          <p:cNvSpPr/>
          <p:nvPr userDrawn="1"/>
        </p:nvSpPr>
        <p:spPr>
          <a:xfrm>
            <a:off x="6183359" y="1830763"/>
            <a:ext cx="894312" cy="174112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C80BE82-8D7F-7649-6B10-BBEF096AED1F}"/>
              </a:ext>
            </a:extLst>
          </p:cNvPr>
          <p:cNvSpPr/>
          <p:nvPr userDrawn="1"/>
        </p:nvSpPr>
        <p:spPr>
          <a:xfrm>
            <a:off x="6183359" y="1830763"/>
            <a:ext cx="894312" cy="155130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D20E77D-C4A7-EB75-6B06-27F124A1267E}"/>
              </a:ext>
            </a:extLst>
          </p:cNvPr>
          <p:cNvSpPr/>
          <p:nvPr userDrawn="1"/>
        </p:nvSpPr>
        <p:spPr>
          <a:xfrm>
            <a:off x="6183359" y="1830763"/>
            <a:ext cx="894312" cy="13614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0EED92B-CF51-B59E-B2ED-648B4E7D6A02}"/>
              </a:ext>
            </a:extLst>
          </p:cNvPr>
          <p:cNvSpPr/>
          <p:nvPr userDrawn="1"/>
        </p:nvSpPr>
        <p:spPr>
          <a:xfrm>
            <a:off x="6183359" y="1830763"/>
            <a:ext cx="894312" cy="11716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821FD5C-151C-B21F-CB3F-79243EA5FB0E}"/>
              </a:ext>
            </a:extLst>
          </p:cNvPr>
          <p:cNvSpPr/>
          <p:nvPr userDrawn="1"/>
        </p:nvSpPr>
        <p:spPr>
          <a:xfrm>
            <a:off x="6183359" y="1830763"/>
            <a:ext cx="894312" cy="9818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8B18BCA-3C4D-6D29-FF21-40C90D342819}"/>
              </a:ext>
            </a:extLst>
          </p:cNvPr>
          <p:cNvSpPr/>
          <p:nvPr userDrawn="1"/>
        </p:nvSpPr>
        <p:spPr>
          <a:xfrm>
            <a:off x="6183360" y="1830763"/>
            <a:ext cx="894312" cy="788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EAEC115-04EB-05BE-17FD-625915CFBE51}"/>
              </a:ext>
            </a:extLst>
          </p:cNvPr>
          <p:cNvSpPr/>
          <p:nvPr userDrawn="1"/>
        </p:nvSpPr>
        <p:spPr>
          <a:xfrm>
            <a:off x="7252391" y="1830763"/>
            <a:ext cx="894312" cy="174112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AF5B6A4-C4B9-A58E-C12E-DDF82C669E59}"/>
              </a:ext>
            </a:extLst>
          </p:cNvPr>
          <p:cNvSpPr/>
          <p:nvPr userDrawn="1"/>
        </p:nvSpPr>
        <p:spPr>
          <a:xfrm>
            <a:off x="7252391" y="1830763"/>
            <a:ext cx="894312" cy="15513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E47AFA9-FDA5-0E49-76C2-4A4C08E9982F}"/>
              </a:ext>
            </a:extLst>
          </p:cNvPr>
          <p:cNvSpPr/>
          <p:nvPr userDrawn="1"/>
        </p:nvSpPr>
        <p:spPr>
          <a:xfrm>
            <a:off x="7252391" y="1830763"/>
            <a:ext cx="894312" cy="13614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42FEA66-892B-2A37-43B2-34A6913FB81D}"/>
              </a:ext>
            </a:extLst>
          </p:cNvPr>
          <p:cNvSpPr/>
          <p:nvPr userDrawn="1"/>
        </p:nvSpPr>
        <p:spPr>
          <a:xfrm>
            <a:off x="7252391" y="1830763"/>
            <a:ext cx="894312" cy="117166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32AEEB3-D52F-2BC7-29D3-1130E92DC3BA}"/>
              </a:ext>
            </a:extLst>
          </p:cNvPr>
          <p:cNvSpPr/>
          <p:nvPr userDrawn="1"/>
        </p:nvSpPr>
        <p:spPr>
          <a:xfrm>
            <a:off x="7252391" y="1830763"/>
            <a:ext cx="894312" cy="9818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C3F39484-5BA7-C08A-B137-4E83B330B6C2}"/>
              </a:ext>
            </a:extLst>
          </p:cNvPr>
          <p:cNvSpPr/>
          <p:nvPr userDrawn="1"/>
        </p:nvSpPr>
        <p:spPr>
          <a:xfrm>
            <a:off x="7252392" y="1830763"/>
            <a:ext cx="894312" cy="7882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119E8FE-7C57-3EE8-D106-460EB7AED9D8}"/>
              </a:ext>
            </a:extLst>
          </p:cNvPr>
          <p:cNvSpPr/>
          <p:nvPr userDrawn="1"/>
        </p:nvSpPr>
        <p:spPr>
          <a:xfrm>
            <a:off x="8321423" y="1830763"/>
            <a:ext cx="894312" cy="174112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83B9F3D8-F382-C2A7-0991-206F7FEAC2EF}"/>
              </a:ext>
            </a:extLst>
          </p:cNvPr>
          <p:cNvSpPr/>
          <p:nvPr userDrawn="1"/>
        </p:nvSpPr>
        <p:spPr>
          <a:xfrm>
            <a:off x="8321423" y="1830763"/>
            <a:ext cx="894312" cy="155130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F7CA57E-8BFF-501E-DC78-0A5331D20168}"/>
              </a:ext>
            </a:extLst>
          </p:cNvPr>
          <p:cNvSpPr/>
          <p:nvPr userDrawn="1"/>
        </p:nvSpPr>
        <p:spPr>
          <a:xfrm>
            <a:off x="8321423" y="1830763"/>
            <a:ext cx="894312" cy="13614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47C8022F-AA9C-70A2-B089-DB715DF4BF58}"/>
              </a:ext>
            </a:extLst>
          </p:cNvPr>
          <p:cNvSpPr/>
          <p:nvPr userDrawn="1"/>
        </p:nvSpPr>
        <p:spPr>
          <a:xfrm>
            <a:off x="8321423" y="1830763"/>
            <a:ext cx="894312" cy="11716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CA083E5-6EAF-34A5-E87F-3ECD4B4A5312}"/>
              </a:ext>
            </a:extLst>
          </p:cNvPr>
          <p:cNvSpPr/>
          <p:nvPr userDrawn="1"/>
        </p:nvSpPr>
        <p:spPr>
          <a:xfrm>
            <a:off x="8321423" y="1830763"/>
            <a:ext cx="894312" cy="9818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8BD6F994-EB28-FD8B-E029-09914E186E21}"/>
              </a:ext>
            </a:extLst>
          </p:cNvPr>
          <p:cNvSpPr/>
          <p:nvPr userDrawn="1"/>
        </p:nvSpPr>
        <p:spPr>
          <a:xfrm>
            <a:off x="8321424" y="1830763"/>
            <a:ext cx="894312" cy="788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E53E707-6763-1413-2E29-38B0E08863B0}"/>
              </a:ext>
            </a:extLst>
          </p:cNvPr>
          <p:cNvSpPr/>
          <p:nvPr userDrawn="1"/>
        </p:nvSpPr>
        <p:spPr>
          <a:xfrm>
            <a:off x="9390455" y="1830763"/>
            <a:ext cx="894312" cy="17411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326D98F-8584-073D-C8E4-F1BC616F9871}"/>
              </a:ext>
            </a:extLst>
          </p:cNvPr>
          <p:cNvSpPr/>
          <p:nvPr userDrawn="1"/>
        </p:nvSpPr>
        <p:spPr>
          <a:xfrm>
            <a:off x="9390455" y="1830763"/>
            <a:ext cx="894312" cy="155130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037E2010-D37A-B1F3-1F45-EE67E6E43F38}"/>
              </a:ext>
            </a:extLst>
          </p:cNvPr>
          <p:cNvSpPr/>
          <p:nvPr userDrawn="1"/>
        </p:nvSpPr>
        <p:spPr>
          <a:xfrm>
            <a:off x="9390455" y="1830763"/>
            <a:ext cx="894312" cy="13614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BEC3B587-AD3E-FF4D-F243-1AE94EEB4694}"/>
              </a:ext>
            </a:extLst>
          </p:cNvPr>
          <p:cNvSpPr/>
          <p:nvPr userDrawn="1"/>
        </p:nvSpPr>
        <p:spPr>
          <a:xfrm>
            <a:off x="9390455" y="1830763"/>
            <a:ext cx="894312" cy="11716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A0FD079B-1DBC-567A-C96F-4CCE5F723F07}"/>
              </a:ext>
            </a:extLst>
          </p:cNvPr>
          <p:cNvSpPr/>
          <p:nvPr userDrawn="1"/>
        </p:nvSpPr>
        <p:spPr>
          <a:xfrm>
            <a:off x="9390455" y="1830763"/>
            <a:ext cx="894312" cy="9818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48BACA5A-8CE7-1D27-F8EF-3D90DA053672}"/>
              </a:ext>
            </a:extLst>
          </p:cNvPr>
          <p:cNvSpPr/>
          <p:nvPr userDrawn="1"/>
        </p:nvSpPr>
        <p:spPr>
          <a:xfrm>
            <a:off x="9390456" y="1830763"/>
            <a:ext cx="894312" cy="788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6E64901-FDFF-CC38-909B-F6452F4677C2}"/>
              </a:ext>
            </a:extLst>
          </p:cNvPr>
          <p:cNvSpPr/>
          <p:nvPr userDrawn="1"/>
        </p:nvSpPr>
        <p:spPr>
          <a:xfrm>
            <a:off x="10459488" y="1830763"/>
            <a:ext cx="894312" cy="174112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4CD2CD29-73BF-91F6-F475-CDE59148E45E}"/>
              </a:ext>
            </a:extLst>
          </p:cNvPr>
          <p:cNvSpPr/>
          <p:nvPr userDrawn="1"/>
        </p:nvSpPr>
        <p:spPr>
          <a:xfrm>
            <a:off x="10459488" y="1830763"/>
            <a:ext cx="894312" cy="15513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398126D-DB49-291B-B9EB-945F34378791}"/>
              </a:ext>
            </a:extLst>
          </p:cNvPr>
          <p:cNvSpPr/>
          <p:nvPr userDrawn="1"/>
        </p:nvSpPr>
        <p:spPr>
          <a:xfrm>
            <a:off x="10459488" y="1830763"/>
            <a:ext cx="894312" cy="13614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40C6CF5-59B2-A6DA-4F2A-D52B9D3F6E1E}"/>
              </a:ext>
            </a:extLst>
          </p:cNvPr>
          <p:cNvSpPr/>
          <p:nvPr userDrawn="1"/>
        </p:nvSpPr>
        <p:spPr>
          <a:xfrm>
            <a:off x="10459488" y="1830763"/>
            <a:ext cx="894312" cy="11716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7BD22808-6364-F256-60B6-A1A07E79FE2F}"/>
              </a:ext>
            </a:extLst>
          </p:cNvPr>
          <p:cNvSpPr/>
          <p:nvPr userDrawn="1"/>
        </p:nvSpPr>
        <p:spPr>
          <a:xfrm>
            <a:off x="10459488" y="1830763"/>
            <a:ext cx="894312" cy="9818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C682A51-FB20-666B-4627-A467A6B2E951}"/>
              </a:ext>
            </a:extLst>
          </p:cNvPr>
          <p:cNvSpPr/>
          <p:nvPr userDrawn="1"/>
        </p:nvSpPr>
        <p:spPr>
          <a:xfrm>
            <a:off x="10459487" y="1830763"/>
            <a:ext cx="894312" cy="7882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1787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858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6C7F94-AC2B-4ABA-8168-9102B651E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9E8B4-649E-4A8B-B6EE-CC6C44EF5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133B5-720F-4407-9AAB-3B5E07088D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Date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1AE36-FE6A-4E21-B178-40F00D0FF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Your Footer Here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54408-120E-4EFA-AC50-C50B6469D2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410614-AD67-A1B8-2188-18AA53B1285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748174B-C7A3-7CB0-60BE-F217DB306B75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689C4C-F2D8-275E-34C5-D53400CB0FE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1CE954A-C5CF-833F-B550-534A538735A4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7836CFB-B425-F952-7EC0-F257F88D040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F2DC34CA-2B11-D3D8-1C3E-5C962AD37979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55AAA279-AE2A-8A5A-9892-A14475DA3DC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936847CB-A8E6-F01E-04F6-121152D346B3}"/>
              </a:ext>
            </a:extLst>
          </p:cNvPr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9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790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EE5F91A-C045-8080-A0BF-661C8A332F3A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0838BA6-0E81-42FC-BA9D-E59707611A8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610A8BD-15E8-E5F8-83B0-B1211BF64F17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26636ED-538E-914B-8011-38A24C8084E4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70567FE-FB45-616B-8180-476C39211726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7BBD3F98-3DE2-A4C3-6723-83DE8ED5042F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5A4ECCA2-E5CC-DD21-DA27-A85F4D39892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65537A9-36A4-C362-0176-D7BC8A6F38F7}"/>
              </a:ext>
            </a:extLst>
          </p:cNvPr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8556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96478-0438-4D0D-A7E9-EF6F93B41D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Title of Your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D2917B-2853-4208-8FE6-72388B0C5B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Free Presentation Template</a:t>
            </a:r>
          </a:p>
        </p:txBody>
      </p:sp>
    </p:spTree>
    <p:extLst>
      <p:ext uri="{BB962C8B-B14F-4D97-AF65-F5344CB8AC3E}">
        <p14:creationId xmlns:p14="http://schemas.microsoft.com/office/powerpoint/2010/main" val="417488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49B84D-A234-4296-B4C9-92A57C6D1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6974433" cy="712825"/>
          </a:xfrm>
        </p:spPr>
        <p:txBody>
          <a:bodyPr/>
          <a:lstStyle/>
          <a:p>
            <a:r>
              <a:rPr lang="en-US" dirty="0"/>
              <a:t>Title of Your Slide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780FC3-EBC9-4538-91F6-C3852A655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6452"/>
            <a:ext cx="6367272" cy="5063413"/>
          </a:xfrm>
        </p:spPr>
        <p:txBody>
          <a:bodyPr>
            <a:normAutofit/>
          </a:bodyPr>
          <a:lstStyle/>
          <a:p>
            <a:r>
              <a:rPr lang="en-US" noProof="1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r>
              <a:rPr lang="en-US" noProof="1"/>
              <a:t>Nunc viverra imperdiet enim. Fusce est. Vivamus a tellus.</a:t>
            </a:r>
          </a:p>
          <a:p>
            <a:r>
              <a:rPr lang="en-US" noProof="1"/>
              <a:t>Pellentesque habitant morbi tristique senectus et netus et malesuada fames ac turpis egestas. Proin pharetra nonummy.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CD26F59-6975-4286-98FB-2D4E004578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/>
            <a:r>
              <a:rPr lang="en-US" noProof="0"/>
              <a:t>Date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1337D04-F29E-4894-AA2C-9C669787F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/>
            <a:r>
              <a:rPr lang="en-US" noProof="0"/>
              <a:t>Your Footer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E294D89-4B92-4C25-93C3-28017F1DC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/>
            <a:fld id="{672B7600-67E3-4D97-B453-880E2742B982}" type="slidenum">
              <a:rPr lang="en-US" noProof="0" smtClean="0"/>
              <a:pPr lvl="0"/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3149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49B84D-A234-4296-B4C9-92A57C6D1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184" y="365125"/>
            <a:ext cx="6452616" cy="710209"/>
          </a:xfrm>
        </p:spPr>
        <p:txBody>
          <a:bodyPr/>
          <a:lstStyle/>
          <a:p>
            <a:r>
              <a:rPr lang="en-US" dirty="0"/>
              <a:t>Title of Your Slide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780FC3-EBC9-4538-91F6-C3852A655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1184" y="1177747"/>
            <a:ext cx="6452616" cy="5014331"/>
          </a:xfrm>
        </p:spPr>
        <p:txBody>
          <a:bodyPr>
            <a:normAutofit/>
          </a:bodyPr>
          <a:lstStyle/>
          <a:p>
            <a:r>
              <a:rPr lang="en-US" noProof="1">
                <a:solidFill>
                  <a:schemeClr val="accent3">
                    <a:lumMod val="50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r>
              <a:rPr lang="en-US" noProof="1"/>
              <a:t>Nunc viverra imperdiet enim. Fusce est. Vivamus a tellus.</a:t>
            </a:r>
          </a:p>
          <a:p>
            <a:r>
              <a:rPr lang="en-US" noProof="1"/>
              <a:t>Pellentesque habitant morbi tristique senectus et netus et malesuada fames ac turpis egestas. Proin pharetra nonummy.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B2E0B8-7E8C-4D5B-8720-7D6DF574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/>
            <a:r>
              <a:rPr lang="en-US" noProof="0"/>
              <a:t>Date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08D2D0-7ED2-46AF-8889-FC3188626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/>
            <a:r>
              <a:rPr lang="en-US" noProof="0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92738-5ABF-4B0E-8DE3-867BE4D42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/>
            <a:fld id="{672B7600-67E3-4D97-B453-880E2742B982}" type="slidenum">
              <a:rPr lang="en-US" noProof="0" smtClean="0"/>
              <a:pPr lvl="0"/>
              <a:t>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57221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84E382-9EF1-4EBC-8F04-8C4130B8A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of Your Section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BD888B-972E-42BE-8FD6-806C5A5A3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Goes the Subtitle of Your Section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3DC3FBB-70C8-4B6F-AF79-5136DB1FB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noProof="0"/>
              <a:t>Date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23E8A3A-6FB3-4A01-980B-E2DB20DE2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noProof="0"/>
              <a:t>Your Footer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2ABB03D-568D-4321-8FC9-B6B10C349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72B7600-67E3-4D97-B453-880E2742B982}" type="slidenum">
              <a:rPr lang="en-US" noProof="0" smtClean="0"/>
              <a:pPr lvl="0"/>
              <a:t>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21226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290AD6-CF4F-40D6-93FA-5F998F8EE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noProof="0"/>
              <a:t>Date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2D6725-98B3-4236-A20D-B359CC0DF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noProof="0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E8A21-3691-4C04-B978-15B30DA2E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72B7600-67E3-4D97-B453-880E2742B982}" type="slidenum">
              <a:rPr lang="en-US" noProof="0" smtClean="0"/>
              <a:pPr lvl="0"/>
              <a:t>5</a:t>
            </a:fld>
            <a:endParaRPr lang="en-US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84E382-9EF1-4EBC-8F04-8C4130B8A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Title of Your Section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BD888B-972E-42BE-8FD6-806C5A5A3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Goes the Subtitle of Your Section</a:t>
            </a:r>
          </a:p>
        </p:txBody>
      </p:sp>
    </p:spTree>
    <p:extLst>
      <p:ext uri="{BB962C8B-B14F-4D97-AF65-F5344CB8AC3E}">
        <p14:creationId xmlns:p14="http://schemas.microsoft.com/office/powerpoint/2010/main" val="250750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B435-CC94-4A79-91D6-FFCD67E9C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CB89D-0D9C-4549-AD4E-9811C01F93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noProof="1"/>
              <a:t>Lorem ipsum dolor sit amet, tollit epicuri est ex, exerci accumsan singulis ei mel.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2D5988B-87EA-3193-4360-8CC8478442E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706E319-CFF6-47B5-A20A-6B1263E9C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First / Last 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98D2B60-6EBF-438D-ACDF-B187F77591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(123) 456-7890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AF7DC0-4335-4DB8-9A10-5BE769E707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Your Company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E543D-C5A6-4D43-B39E-5403AE638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noProof="0"/>
              <a:t>Date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ECD98-5237-4EFB-ACE2-3AF54D228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noProof="0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78E58-1DFD-4153-BE18-AC20F7B4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72B7600-67E3-4D97-B453-880E2742B982}" type="slidenum">
              <a:rPr lang="en-US" noProof="0" smtClean="0"/>
              <a:pPr lvl="0"/>
              <a:t>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80356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30BCEAC-9D2A-4F2E-911E-7147EC865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Color Theme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AC6566-81E8-42BE-A88A-2D036A429A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199" y="3709150"/>
            <a:ext cx="10515600" cy="1325880"/>
          </a:xfrm>
        </p:spPr>
        <p:txBody>
          <a:bodyPr/>
          <a:lstStyle/>
          <a:p>
            <a:r>
              <a:rPr lang="en-US" dirty="0"/>
              <a:t>Typography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38A80D6-0B80-42D9-A22D-0E8D2FA473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7757" y="6124726"/>
            <a:ext cx="2394180" cy="564999"/>
          </a:xfrm>
        </p:spPr>
        <p:txBody>
          <a:bodyPr>
            <a:noAutofit/>
          </a:bodyPr>
          <a:lstStyle/>
          <a:p>
            <a:r>
              <a:rPr lang="en-US" dirty="0"/>
              <a:t>Calibri</a:t>
            </a:r>
          </a:p>
        </p:txBody>
      </p:sp>
    </p:spTree>
    <p:extLst>
      <p:ext uri="{BB962C8B-B14F-4D97-AF65-F5344CB8AC3E}">
        <p14:creationId xmlns:p14="http://schemas.microsoft.com/office/powerpoint/2010/main" val="3328212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CA2960-8E7A-DAA4-F91D-C5D4431CDD69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6195373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GO">
  <a:themeElements>
    <a:clrScheme name="PGO - Victory Trophy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F75F0E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8" id="{7266D18F-B704-7E46-BF3C-938D2A1E00B4}" vid="{0BBAABC7-C2D4-8848-BD9F-2BAD3CF8D9D0}"/>
    </a:ext>
  </a:extLst>
</a:theme>
</file>

<file path=ppt/theme/theme2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8" id="{7266D18F-B704-7E46-BF3C-938D2A1E00B4}" vid="{6BA42A78-DB55-C743-9502-ADCC6F411C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0000_T_PGO_Template06</Template>
  <TotalTime>19</TotalTime>
  <Words>369</Words>
  <Application>Microsoft Office PowerPoint</Application>
  <PresentationFormat>Widescreen</PresentationFormat>
  <Paragraphs>54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PresentationGO</vt:lpstr>
      <vt:lpstr>Designed by PresentationGO</vt:lpstr>
      <vt:lpstr>Title of Your Presentation</vt:lpstr>
      <vt:lpstr>Title of Your Slide</vt:lpstr>
      <vt:lpstr>Title of Your Slide</vt:lpstr>
      <vt:lpstr>Title of Your Section</vt:lpstr>
      <vt:lpstr>Title of Your Section</vt:lpstr>
      <vt:lpstr>Thank You!</vt:lpstr>
      <vt:lpstr>Color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Victory Trophy</dc:title>
  <dc:creator>PresentationGO.com</dc:creator>
  <dc:description>© Copyright PresentationGO.com</dc:description>
  <cp:lastModifiedBy>Christophe Barroche</cp:lastModifiedBy>
  <cp:revision>7</cp:revision>
  <dcterms:created xsi:type="dcterms:W3CDTF">2026-04-07T22:00:19Z</dcterms:created>
  <dcterms:modified xsi:type="dcterms:W3CDTF">2026-04-07T23:47:10Z</dcterms:modified>
  <cp:category>Templates</cp:category>
</cp:coreProperties>
</file>