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5F0E"/>
    <a:srgbClr val="DBD8D4"/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62" autoAdjust="0"/>
    <p:restoredTop sz="94718" autoAdjust="0"/>
  </p:normalViewPr>
  <p:slideViewPr>
    <p:cSldViewPr snapToGrid="0">
      <p:cViewPr varScale="1">
        <p:scale>
          <a:sx n="123" d="100"/>
          <a:sy n="123" d="100"/>
        </p:scale>
        <p:origin x="1163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23" y="1179077"/>
            <a:ext cx="4176623" cy="2367799"/>
          </a:xfrm>
        </p:spPr>
        <p:txBody>
          <a:bodyPr anchor="b"/>
          <a:lstStyle>
            <a:lvl1pPr algn="ctr">
              <a:defRPr sz="66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323" y="3686025"/>
            <a:ext cx="417662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2869" y="365126"/>
            <a:ext cx="8290932" cy="712825"/>
          </a:xfrm>
        </p:spPr>
        <p:txBody>
          <a:bodyPr/>
          <a:lstStyle>
            <a:lvl1pPr algn="r">
              <a:defRPr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312" y="1176452"/>
            <a:ext cx="6952488" cy="50634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358054" cy="710209"/>
          </a:xfrm>
        </p:spPr>
        <p:txBody>
          <a:bodyPr/>
          <a:lstStyle>
            <a:lvl1pPr algn="l">
              <a:defRPr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177747"/>
            <a:ext cx="6358054" cy="5014331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385" y="878922"/>
            <a:ext cx="4172415" cy="2729731"/>
          </a:xfrm>
        </p:spPr>
        <p:txBody>
          <a:bodyPr anchor="b"/>
          <a:lstStyle>
            <a:lvl1pPr algn="r">
              <a:defRPr sz="60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81385" y="3774450"/>
            <a:ext cx="417241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18513"/>
            <a:ext cx="3317488" cy="2832384"/>
          </a:xfrm>
        </p:spPr>
        <p:txBody>
          <a:bodyPr anchor="b"/>
          <a:lstStyle>
            <a:lvl1pPr algn="l">
              <a:defRPr sz="60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941965"/>
            <a:ext cx="3005253" cy="98567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7" y="3101386"/>
            <a:ext cx="4665521" cy="1869365"/>
          </a:xfrm>
        </p:spPr>
        <p:txBody>
          <a:bodyPr anchor="b"/>
          <a:lstStyle>
            <a:lvl1pPr algn="l">
              <a:defRPr sz="60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079343"/>
            <a:ext cx="7315201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5747" y="482252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5747" y="19989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5747" y="222628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5747" y="245362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8DF4565-D33D-A306-21F0-50366924FC81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469E192-7B80-473D-F686-B41811667510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F13BA20-6BDD-4902-7B9C-908E07D53C81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1547BBE-6C56-50EF-B671-C46A2689211C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C9F0641-7CD2-FE64-AFFB-D26E9CA6959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4D7F1CD-F5FD-492E-7B9B-C2105E4029A7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42C5E79-9621-7AB7-DAA8-70B4221237A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74B4068-51B0-E1FB-849D-682ECBAEF69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CEBD121-9DEC-9F52-0355-08DA623EC1EB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2AE3AD4-2A5E-93B5-0F3D-04C559D1184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D82BFD4-5D99-2D9D-38CA-A6B02D2B888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DC74EB0-E2AB-891D-7114-2E358F24A045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7D5AF5-22EA-A760-1B94-302752EA528E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2C390A5-3793-7FE7-02C5-8FFD543DB702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A863125-8055-302D-FCF7-620064EA060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3DCFC35-A240-71E3-8E39-90138B63D177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54578E0-7E86-490A-8AF3-E520CF038B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62E9E60-53E6-273F-57C0-BA97F8C8866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69BE360-CF91-030B-46C5-6DE015E8A4E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6128311-9A2C-3684-8EA1-E60C7CC0AEE3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8CA1286-B3F5-BA25-94FA-D5503F720963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DFF2A871-48BE-1A64-240A-8CC8E90710EA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6886C31-1C8A-4FC1-2C59-4B02CF60DE9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9745F0C-E7B2-8B94-E57F-1272739DE3BA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A67F651-352C-E3C4-A177-ADFDC1706526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9E1A3657-1134-C6D9-0358-2CECBEE790C1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F2EF358-A232-B602-33E0-63CC4E67D796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CE309E07-50A7-2688-BA30-C2D04C314CC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D895D00C-BEAF-36EB-0122-BC6E3F557443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72E5B6D-2D20-B3BE-DC10-3BF31240BCA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3DC48444-97EE-3FF9-6B8C-243749166CA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1C80BE82-8D7F-7649-6B10-BBEF096AED1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D20E77D-C4A7-EB75-6B06-27F124A1267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0EED92B-CF51-B59E-B2ED-648B4E7D6A0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821FD5C-151C-B21F-CB3F-79243EA5FB0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8B18BCA-3C4D-6D29-FF21-40C90D342819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AEAEC115-04EB-05BE-17FD-625915CFBE51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AF5B6A4-C4B9-A58E-C12E-DDF82C669E59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1E47AFA9-FDA5-0E49-76C2-4A4C08E9982F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42FEA66-892B-2A37-43B2-34A6913FB81D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32AEEB3-D52F-2BC7-29D3-1130E92DC3BA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C3F39484-5BA7-C08A-B137-4E83B330B6C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A119E8FE-7C57-3EE8-D106-460EB7AED9D8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3B9F3D8-F382-C2A7-0991-206F7FEAC2EF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0F7CA57E-8BFF-501E-DC78-0A5331D20168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7C8022F-AA9C-70A2-B089-DB715DF4BF58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CA083E5-6EAF-34A5-E87F-3ECD4B4A5312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8BD6F994-EB28-FD8B-E029-09914E186E21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E53E707-6763-1413-2E29-38B0E08863B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326D98F-8584-073D-C8E4-F1BC616F987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037E2010-D37A-B1F3-1F45-EE67E6E43F3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EC3B587-AD3E-FF4D-F243-1AE94EEB4694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0FD079B-1DBC-567A-C96F-4CCE5F723F07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48BACA5A-8CE7-1D27-F8EF-3D90DA053672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6E64901-FDFF-CC38-909B-F6452F4677C2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4CD2CD29-73BF-91F6-F475-CDE59148E45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7398126D-DB49-291B-B9EB-945F34378791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A40C6CF5-59B2-A6DA-4F2A-D52B9D3F6E1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BD22808-6364-F256-60B6-A1A07E79FE2F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0C682A51-FB20-666B-4627-A467A6B2E951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3">
              <a:lumMod val="40000"/>
              <a:lumOff val="6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23" y="1179077"/>
            <a:ext cx="4176623" cy="2367799"/>
          </a:xfrm>
        </p:spPr>
        <p:txBody>
          <a:bodyPr>
            <a:noAutofit/>
          </a:bodyPr>
          <a:lstStyle/>
          <a:p>
            <a:r>
              <a:rPr lang="en-US" sz="54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323" y="3686025"/>
            <a:ext cx="4176623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2869" y="365126"/>
            <a:ext cx="8290932" cy="7128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312" y="1176452"/>
            <a:ext cx="6952488" cy="506341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  <a:p>
            <a:endParaRPr lang="en-US" noProof="1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358054" cy="71020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177747"/>
            <a:ext cx="6358054" cy="501433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385" y="878922"/>
            <a:ext cx="4172415" cy="272973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81385" y="3774450"/>
            <a:ext cx="417241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18513"/>
            <a:ext cx="3317488" cy="2832384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941965"/>
            <a:ext cx="3005253" cy="98567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7" y="3101386"/>
            <a:ext cx="466552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079343"/>
            <a:ext cx="7315201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846422FF-4863-D560-D128-DD3189BC9B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5747" y="199895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5747" y="222628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5747" y="245362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4_T_PGO_Lucky-Clover.pptx" id="{5ADC3A77-249C-478D-AB72-D18876DAB80F}" vid="{B030F43F-F3FA-4920-B04B-4FC4170ED1E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4_T_PGO_Lucky-Clover.pptx" id="{5ADC3A77-249C-478D-AB72-D18876DAB80F}" vid="{7D93D6F3-4E39-4432-85DC-7C489C4ADC1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374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Lucky Clover</dc:title>
  <dc:creator>PresentationGO.com</dc:creator>
  <dc:description>© Copyright PresentationGO.com</dc:description>
  <cp:lastModifiedBy>Christophe Barroche</cp:lastModifiedBy>
  <cp:revision>2</cp:revision>
  <dcterms:created xsi:type="dcterms:W3CDTF">2026-03-11T21:03:04Z</dcterms:created>
  <dcterms:modified xsi:type="dcterms:W3CDTF">2026-03-11T22:47:11Z</dcterms:modified>
  <cp:category>Templates</cp:category>
</cp:coreProperties>
</file>