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handoutMasterIdLst>
    <p:handoutMasterId r:id="rId12"/>
  </p:handout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5F0E"/>
    <a:srgbClr val="DBD8D4"/>
    <a:srgbClr val="AAB87F"/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016" autoAdjust="0"/>
    <p:restoredTop sz="94718" autoAdjust="0"/>
  </p:normalViewPr>
  <p:slideViewPr>
    <p:cSldViewPr snapToGrid="0">
      <p:cViewPr>
        <p:scale>
          <a:sx n="50" d="100"/>
          <a:sy n="50" d="100"/>
        </p:scale>
        <p:origin x="1152" y="13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notesViewPr>
    <p:cSldViewPr snapToGrid="0">
      <p:cViewPr varScale="1">
        <p:scale>
          <a:sx n="87" d="100"/>
          <a:sy n="87" d="100"/>
        </p:scale>
        <p:origin x="1456" y="87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756D6BE-0749-25DC-8AC1-C35066261A2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5BEA5EA-31D1-9428-984D-6E260AF8F25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B73228-38ED-4E76-8AE9-F589915D7FE6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63BDE3F-0C67-51A0-FFA6-42FA056FEC3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DDA06F5-C381-3091-DA25-74BB7F85095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A731DE-E2C8-4B9B-A697-5E75FAB438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657506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45075" y="2041438"/>
            <a:ext cx="6408725" cy="2367799"/>
          </a:xfrm>
        </p:spPr>
        <p:txBody>
          <a:bodyPr anchor="b"/>
          <a:lstStyle>
            <a:lvl1pPr algn="ctr">
              <a:defRPr sz="6600">
                <a:solidFill>
                  <a:srgbClr val="F85F0E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45075" y="4548386"/>
            <a:ext cx="6408725" cy="134730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6"/>
            <a:ext cx="7443439" cy="712825"/>
          </a:xfrm>
        </p:spPr>
        <p:txBody>
          <a:bodyPr/>
          <a:lstStyle>
            <a:lvl1pPr algn="l">
              <a:defRPr>
                <a:solidFill>
                  <a:srgbClr val="F85F0E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76452"/>
            <a:ext cx="6952488" cy="5063413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  <a:lvl2pPr algn="l">
              <a:defRPr>
                <a:solidFill>
                  <a:schemeClr val="tx1"/>
                </a:solidFill>
              </a:defRPr>
            </a:lvl2pPr>
            <a:lvl3pPr algn="l">
              <a:defRPr>
                <a:solidFill>
                  <a:schemeClr val="tx1"/>
                </a:solidFill>
              </a:defRPr>
            </a:lvl3pPr>
            <a:lvl4pPr algn="l">
              <a:defRPr>
                <a:solidFill>
                  <a:schemeClr val="tx1"/>
                </a:solidFill>
              </a:defRPr>
            </a:lvl4pPr>
            <a:lvl5pPr algn="l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Date</a:t>
            </a:r>
            <a:endParaRPr 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  <a:endParaRPr 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1373" y="365125"/>
            <a:ext cx="8142427" cy="710209"/>
          </a:xfrm>
        </p:spPr>
        <p:txBody>
          <a:bodyPr/>
          <a:lstStyle>
            <a:lvl1pPr algn="r">
              <a:defRPr>
                <a:solidFill>
                  <a:srgbClr val="F85F0E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11373" y="1177747"/>
            <a:ext cx="8142427" cy="5014331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  <a:lvl2pPr algn="r">
              <a:defRPr>
                <a:solidFill>
                  <a:schemeClr val="tx1"/>
                </a:solidFill>
              </a:defRPr>
            </a:lvl2pPr>
            <a:lvl3pPr algn="r">
              <a:defRPr>
                <a:solidFill>
                  <a:schemeClr val="tx1"/>
                </a:solidFill>
              </a:defRPr>
            </a:lvl3pPr>
            <a:lvl4pPr algn="r">
              <a:defRPr>
                <a:solidFill>
                  <a:schemeClr val="tx1"/>
                </a:solidFill>
              </a:defRPr>
            </a:lvl4pPr>
            <a:lvl5pPr algn="r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810" y="358532"/>
            <a:ext cx="5559915" cy="2729731"/>
          </a:xfrm>
        </p:spPr>
        <p:txBody>
          <a:bodyPr anchor="b"/>
          <a:lstStyle>
            <a:lvl1pPr algn="l">
              <a:defRPr sz="6000">
                <a:solidFill>
                  <a:srgbClr val="F85F0E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7810" y="3254060"/>
            <a:ext cx="5559915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  <a:endParaRPr 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  <a:endParaRPr 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20794" y="1992386"/>
            <a:ext cx="4506163" cy="2832384"/>
          </a:xfrm>
        </p:spPr>
        <p:txBody>
          <a:bodyPr anchor="b"/>
          <a:lstStyle>
            <a:lvl1pPr algn="r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20794" y="4915838"/>
            <a:ext cx="4506163" cy="985675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747" y="3101386"/>
            <a:ext cx="5490711" cy="1869365"/>
          </a:xfrm>
        </p:spPr>
        <p:txBody>
          <a:bodyPr anchor="b"/>
          <a:lstStyle>
            <a:lvl1pPr algn="l">
              <a:defRPr sz="6000">
                <a:solidFill>
                  <a:srgbClr val="F85F0E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199" y="5079343"/>
            <a:ext cx="5505371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5747" y="482252"/>
            <a:ext cx="1333500" cy="1333500"/>
          </a:xfrm>
          <a:prstGeom prst="ellipse">
            <a:avLst/>
          </a:prstGeo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5747" y="1998956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35747" y="2226289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35747" y="2453622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Date</a:t>
            </a:r>
            <a:endParaRPr 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rgbClr val="DBD8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>
              <a:defRPr>
                <a:solidFill>
                  <a:srgbClr val="F85F0E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rgbClr val="F85F0E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tx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38DF4565-D33D-A306-21F0-50366924FC81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D469E192-7B80-473D-F686-B41811667510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3F13BA20-6BDD-4902-7B9C-908E07D53C81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81547BBE-6C56-50EF-B671-C46A2689211C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9C9F0641-7CD2-FE64-AFFB-D26E9CA6959D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24D7F1CD-F5FD-492E-7B9B-C2105E4029A7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F42C5E79-9621-7AB7-DAA8-70B4221237A1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974B4068-51B0-E1FB-849D-682ECBAEF69E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BCEBD121-9DEC-9F52-0355-08DA623EC1EB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32AE3AD4-2A5E-93B5-0F3D-04C559D1184D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5D82BFD4-5D99-2D9D-38CA-A6B02D2B8885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9DC74EB0-E2AB-891D-7114-2E358F24A045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AF7D5AF5-22EA-A760-1B94-302752EA528E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32C390A5-3793-7FE7-02C5-8FFD543DB702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EA863125-8055-302D-FCF7-620064EA0604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53DCFC35-A240-71E3-8E39-90138B63D177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B54578E0-7E86-490A-8AF3-E520CF038BE1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362E9E60-53E6-273F-57C0-BA97F8C88662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769BE360-CF91-030B-46C5-6DE015E8A4E1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86128311-9A2C-3684-8EA1-E60C7CC0AEE3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78CA1286-B3F5-BA25-94FA-D5503F720963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DFF2A871-48BE-1A64-240A-8CC8E90710EA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66886C31-1C8A-4FC1-2C59-4B02CF60DE9E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69745F0C-E7B2-8B94-E57F-1272739DE3BA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5A67F651-352C-E3C4-A177-ADFDC1706526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9E1A3657-1134-C6D9-0358-2CECBEE790C1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BF2EF358-A232-B602-33E0-63CC4E67D796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CE309E07-50A7-2688-BA30-C2D04C314CC0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D895D00C-BEAF-36EB-0122-BC6E3F557443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672E5B6D-2D20-B3BE-DC10-3BF31240BCAF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3DC48444-97EE-3FF9-6B8C-243749166CA6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1C80BE82-8D7F-7649-6B10-BBEF096AED1F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9D20E77D-C4A7-EB75-6B06-27F124A1267E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00EED92B-CF51-B59E-B2ED-648B4E7D6A02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1821FD5C-151C-B21F-CB3F-79243EA5FB0E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08B18BCA-3C4D-6D29-FF21-40C90D342819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AEAEC115-04EB-05BE-17FD-625915CFBE51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7AF5B6A4-C4B9-A58E-C12E-DDF82C669E59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1E47AFA9-FDA5-0E49-76C2-4A4C08E9982F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242FEA66-892B-2A37-43B2-34A6913FB81D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932AEEB3-D52F-2BC7-29D3-1130E92DC3BA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C3F39484-5BA7-C08A-B137-4E83B330B6C2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A119E8FE-7C57-3EE8-D106-460EB7AED9D8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83B9F3D8-F382-C2A7-0991-206F7FEAC2EF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0F7CA57E-8BFF-501E-DC78-0A5331D20168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1" name="Rectangle 110">
            <a:extLst>
              <a:ext uri="{FF2B5EF4-FFF2-40B4-BE49-F238E27FC236}">
                <a16:creationId xmlns:a16="http://schemas.microsoft.com/office/drawing/2014/main" id="{47C8022F-AA9C-70A2-B089-DB715DF4BF58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3CA083E5-6EAF-34A5-E87F-3ECD4B4A5312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3" name="Rectangle 112">
            <a:extLst>
              <a:ext uri="{FF2B5EF4-FFF2-40B4-BE49-F238E27FC236}">
                <a16:creationId xmlns:a16="http://schemas.microsoft.com/office/drawing/2014/main" id="{8BD6F994-EB28-FD8B-E029-09914E186E21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1E53E707-6763-1413-2E29-38B0E08863B0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7326D98F-8584-073D-C8E4-F1BC616F9871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6" name="Rectangle 115">
            <a:extLst>
              <a:ext uri="{FF2B5EF4-FFF2-40B4-BE49-F238E27FC236}">
                <a16:creationId xmlns:a16="http://schemas.microsoft.com/office/drawing/2014/main" id="{037E2010-D37A-B1F3-1F45-EE67E6E43F38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7" name="Rectangle 116">
            <a:extLst>
              <a:ext uri="{FF2B5EF4-FFF2-40B4-BE49-F238E27FC236}">
                <a16:creationId xmlns:a16="http://schemas.microsoft.com/office/drawing/2014/main" id="{BEC3B587-AD3E-FF4D-F243-1AE94EEB4694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8" name="Rectangle 117">
            <a:extLst>
              <a:ext uri="{FF2B5EF4-FFF2-40B4-BE49-F238E27FC236}">
                <a16:creationId xmlns:a16="http://schemas.microsoft.com/office/drawing/2014/main" id="{A0FD079B-1DBC-567A-C96F-4CCE5F723F07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9" name="Rectangle 118">
            <a:extLst>
              <a:ext uri="{FF2B5EF4-FFF2-40B4-BE49-F238E27FC236}">
                <a16:creationId xmlns:a16="http://schemas.microsoft.com/office/drawing/2014/main" id="{48BACA5A-8CE7-1D27-F8EF-3D90DA053672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0" name="Rectangle 119">
            <a:extLst>
              <a:ext uri="{FF2B5EF4-FFF2-40B4-BE49-F238E27FC236}">
                <a16:creationId xmlns:a16="http://schemas.microsoft.com/office/drawing/2014/main" id="{46E64901-FDFF-CC38-909B-F6452F4677C2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1" name="Rectangle 120">
            <a:extLst>
              <a:ext uri="{FF2B5EF4-FFF2-40B4-BE49-F238E27FC236}">
                <a16:creationId xmlns:a16="http://schemas.microsoft.com/office/drawing/2014/main" id="{4CD2CD29-73BF-91F6-F475-CDE59148E45E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2" name="Rectangle 121">
            <a:extLst>
              <a:ext uri="{FF2B5EF4-FFF2-40B4-BE49-F238E27FC236}">
                <a16:creationId xmlns:a16="http://schemas.microsoft.com/office/drawing/2014/main" id="{7398126D-DB49-291B-B9EB-945F34378791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3" name="Rectangle 122">
            <a:extLst>
              <a:ext uri="{FF2B5EF4-FFF2-40B4-BE49-F238E27FC236}">
                <a16:creationId xmlns:a16="http://schemas.microsoft.com/office/drawing/2014/main" id="{A40C6CF5-59B2-A6DA-4F2A-D52B9D3F6E1E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7BD22808-6364-F256-60B6-A1A07E79FE2F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5" name="Rectangle 124">
            <a:extLst>
              <a:ext uri="{FF2B5EF4-FFF2-40B4-BE49-F238E27FC236}">
                <a16:creationId xmlns:a16="http://schemas.microsoft.com/office/drawing/2014/main" id="{0C682A51-FB20-666B-4627-A467A6B2E951}"/>
              </a:ext>
            </a:extLst>
          </p:cNvPr>
          <p:cNvSpPr/>
          <p:nvPr userDrawn="1"/>
        </p:nvSpPr>
        <p:spPr>
          <a:xfrm>
            <a:off x="10459487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DBD8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F85F0E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45075" y="2041438"/>
            <a:ext cx="6408725" cy="2367799"/>
          </a:xfrm>
        </p:spPr>
        <p:txBody>
          <a:bodyPr>
            <a:no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45075" y="4548386"/>
            <a:ext cx="6408725" cy="1347307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6"/>
            <a:ext cx="7443439" cy="712825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76452"/>
            <a:ext cx="6952488" cy="5063413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consectetuer adipiscing elit. Maecenas porttitor congue massa. Fusce posuere, magna sed pulvinar ultricies, purus lectus malesuada libero, sit amet commodo magna eros quis urna.</a:t>
            </a:r>
          </a:p>
          <a:p>
            <a:r>
              <a:rPr lang="en-US" noProof="1"/>
              <a:t>Nunc viverra imperdiet enim. Fusce est. Vivamus a tellus.</a:t>
            </a:r>
          </a:p>
          <a:p>
            <a:r>
              <a:rPr lang="en-US" noProof="1"/>
              <a:t>Pellentesque habitant morbi tristique senectus et netus et malesuada fames ac turpis egestas. Proin pharetra nonummy pede. Mauris et orci.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1373" y="365125"/>
            <a:ext cx="8142427" cy="710209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11373" y="1177747"/>
            <a:ext cx="8142427" cy="5014331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consectetuer adipiscing elit. Maecenas porttitor congue massa. Fusce posuere, magna sed pulvinar ultricies, purus lectus malesuada libero, sit amet commodo magna eros quis urna.</a:t>
            </a:r>
          </a:p>
          <a:p>
            <a:r>
              <a:rPr lang="en-US" noProof="1"/>
              <a:t>Nunc viverra imperdiet enim. Fusce est vivamus a.</a:t>
            </a:r>
          </a:p>
          <a:p>
            <a:r>
              <a:rPr lang="en-US" noProof="1"/>
              <a:t>Pellentesque habitant morbi tristique senectus et netus et malesuada fames ac turpis egestas. Proin pharetra nonummy pede. Mauris et orci.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810" y="358532"/>
            <a:ext cx="5559915" cy="272973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7810" y="3254060"/>
            <a:ext cx="5559915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20794" y="1992386"/>
            <a:ext cx="4506163" cy="2832384"/>
          </a:xfrm>
        </p:spPr>
        <p:txBody>
          <a:bodyPr>
            <a:normAutofit/>
          </a:bodyPr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20794" y="4915838"/>
            <a:ext cx="4506163" cy="985675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747" y="3101386"/>
            <a:ext cx="5490711" cy="1869365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199" y="5079343"/>
            <a:ext cx="5505371" cy="78805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9" name="Espace réservé pour une image  18">
            <a:extLst>
              <a:ext uri="{FF2B5EF4-FFF2-40B4-BE49-F238E27FC236}">
                <a16:creationId xmlns:a16="http://schemas.microsoft.com/office/drawing/2014/main" id="{C08E9D3E-BCBB-1EFF-2563-F3E74E3CE99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35747" y="1998956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35747" y="2226289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35747" y="2453622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Partnership Path">
      <a:dk1>
        <a:srgbClr val="000000"/>
      </a:dk1>
      <a:lt1>
        <a:srgbClr val="FFFFFF"/>
      </a:lt1>
      <a:dk2>
        <a:srgbClr val="637052"/>
      </a:dk2>
      <a:lt2>
        <a:srgbClr val="CCDDEA"/>
      </a:lt2>
      <a:accent1>
        <a:srgbClr val="F75F0E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612_T_PGO_Partnership-Path.pptx" id="{DF3BC324-103E-4713-97BD-092FF10377FE}" vid="{7E7F651B-E79D-40DB-BDF2-539F5DCA86B5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612_T_PGO_Partnership-Path.pptx" id="{DF3BC324-103E-4713-97BD-092FF10377FE}" vid="{8F9CC222-36D0-4067-A140-D90508C60A44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</TotalTime>
  <Words>377</Words>
  <Application>Microsoft Office PowerPoint</Application>
  <PresentationFormat>Widescreen</PresentationFormat>
  <Paragraphs>54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Aptos</vt:lpstr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Partnership Path</dc:title>
  <dc:creator>PresentationGO.com</dc:creator>
  <dc:description>© Copyright PresentationGO.com</dc:description>
  <cp:lastModifiedBy>Christophe Barroche</cp:lastModifiedBy>
  <cp:revision>6</cp:revision>
  <dcterms:created xsi:type="dcterms:W3CDTF">2026-03-05T18:06:29Z</dcterms:created>
  <dcterms:modified xsi:type="dcterms:W3CDTF">2026-03-06T17:31:21Z</dcterms:modified>
  <cp:category>Templates</cp:category>
</cp:coreProperties>
</file>