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256" r:id="rId3"/>
    <p:sldId id="258" r:id="rId4"/>
    <p:sldId id="257" r:id="rId5"/>
    <p:sldId id="259" r:id="rId6"/>
    <p:sldId id="260" r:id="rId7"/>
    <p:sldId id="261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41" autoAdjust="0"/>
    <p:restoredTop sz="94718" autoAdjust="0"/>
  </p:normalViewPr>
  <p:slideViewPr>
    <p:cSldViewPr snapToGrid="0">
      <p:cViewPr varScale="1">
        <p:scale>
          <a:sx n="123" d="100"/>
          <a:sy n="123" d="100"/>
        </p:scale>
        <p:origin x="1717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5840" y="1872980"/>
            <a:ext cx="7955280" cy="2387600"/>
          </a:xfrm>
          <a:noFill/>
          <a:ln/>
        </p:spPr>
        <p:txBody>
          <a:bodyPr wrap="square" lIns="0" tIns="0" rIns="0" bIns="0" rtlCol="0" anchor="ctr">
            <a:noAutofit/>
          </a:bodyPr>
          <a:lstStyle>
            <a:lvl1pPr algn="l">
              <a:defRPr lang="en-US" sz="7200" b="1" cap="all" baseline="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defRPr>
            </a:lvl1pPr>
          </a:lstStyle>
          <a:p>
            <a:pPr marL="0" lvl="0" indent="0" defTabSz="45720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5839" y="4730511"/>
            <a:ext cx="7772400" cy="1097281"/>
          </a:xfrm>
          <a:noFill/>
          <a:ln/>
        </p:spPr>
        <p:txBody>
          <a:bodyPr wrap="square" lIns="0" tIns="0" rIns="0" bIns="0" rtlCol="0" anchor="ctr">
            <a:normAutofit/>
          </a:bodyPr>
          <a:lstStyle>
            <a:lvl1pPr marL="0" indent="0" algn="l">
              <a:buNone/>
              <a:defRPr lang="en-US" sz="1800">
                <a:solidFill>
                  <a:srgbClr val="9D84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lvl="0" indent="0">
              <a:buNone/>
            </a:pPr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86AD961B-AF6F-885F-0E4A-1C2C7954B1EE}"/>
              </a:ext>
            </a:extLst>
          </p:cNvPr>
          <p:cNvSpPr/>
          <p:nvPr userDrawn="1"/>
        </p:nvSpPr>
        <p:spPr>
          <a:xfrm>
            <a:off x="0" y="0"/>
            <a:ext cx="448574" cy="6858000"/>
          </a:xfrm>
          <a:prstGeom prst="rect">
            <a:avLst/>
          </a:prstGeom>
          <a:solidFill>
            <a:srgbClr val="FF4D6D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0">
            <a:extLst>
              <a:ext uri="{FF2B5EF4-FFF2-40B4-BE49-F238E27FC236}">
                <a16:creationId xmlns:a16="http://schemas.microsoft.com/office/drawing/2014/main" id="{25D6F6C0-A2A5-E141-95D2-0C6FB86A75CF}"/>
              </a:ext>
            </a:extLst>
          </p:cNvPr>
          <p:cNvSpPr/>
          <p:nvPr userDrawn="1"/>
        </p:nvSpPr>
        <p:spPr>
          <a:xfrm>
            <a:off x="8814973" y="-1934735"/>
            <a:ext cx="5575900" cy="5575900"/>
          </a:xfrm>
          <a:prstGeom prst="ellipse">
            <a:avLst/>
          </a:prstGeom>
          <a:solidFill>
            <a:srgbClr val="7B2FBE">
              <a:alpha val="30000"/>
            </a:srgbClr>
          </a:solidFill>
          <a:ln w="12700">
            <a:solidFill>
              <a:srgbClr val="7B2FB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1">
            <a:extLst>
              <a:ext uri="{FF2B5EF4-FFF2-40B4-BE49-F238E27FC236}">
                <a16:creationId xmlns:a16="http://schemas.microsoft.com/office/drawing/2014/main" id="{D15DF20E-41A3-BC69-B041-C2E44B8802A7}"/>
              </a:ext>
            </a:extLst>
          </p:cNvPr>
          <p:cNvSpPr/>
          <p:nvPr userDrawn="1"/>
        </p:nvSpPr>
        <p:spPr>
          <a:xfrm>
            <a:off x="-1051560" y="4298950"/>
            <a:ext cx="4114799" cy="4114799"/>
          </a:xfrm>
          <a:prstGeom prst="ellipse">
            <a:avLst/>
          </a:prstGeom>
          <a:solidFill>
            <a:srgbClr val="FF4D6D">
              <a:alpha val="25000"/>
            </a:srgbClr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4">
            <a:extLst>
              <a:ext uri="{FF2B5EF4-FFF2-40B4-BE49-F238E27FC236}">
                <a16:creationId xmlns:a16="http://schemas.microsoft.com/office/drawing/2014/main" id="{726ED214-A47E-1176-FFD8-A74460B0C7CB}"/>
              </a:ext>
            </a:extLst>
          </p:cNvPr>
          <p:cNvSpPr/>
          <p:nvPr userDrawn="1"/>
        </p:nvSpPr>
        <p:spPr>
          <a:xfrm>
            <a:off x="448574" y="4639071"/>
            <a:ext cx="11743426" cy="91440"/>
          </a:xfrm>
          <a:prstGeom prst="rect">
            <a:avLst/>
          </a:prstGeom>
          <a:solidFill>
            <a:srgbClr val="C77DFF">
              <a:alpha val="60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2">
            <a:extLst>
              <a:ext uri="{FF2B5EF4-FFF2-40B4-BE49-F238E27FC236}">
                <a16:creationId xmlns:a16="http://schemas.microsoft.com/office/drawing/2014/main" id="{C2F3515F-4118-C2BD-9A4D-458494549E74}"/>
              </a:ext>
            </a:extLst>
          </p:cNvPr>
          <p:cNvSpPr/>
          <p:nvPr userDrawn="1"/>
        </p:nvSpPr>
        <p:spPr>
          <a:xfrm>
            <a:off x="10363200" y="4678678"/>
            <a:ext cx="2286000" cy="2286000"/>
          </a:xfrm>
          <a:prstGeom prst="ellipse">
            <a:avLst/>
          </a:prstGeom>
          <a:solidFill>
            <a:srgbClr val="C77DFF">
              <a:alpha val="40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accent3">
            <a:lumMod val="20000"/>
            <a:lumOff val="8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spcAft>
                <a:spcPts val="600"/>
              </a:spcAft>
              <a:defRPr/>
            </a:lvl1pPr>
            <a:lvl2pPr>
              <a:spcAft>
                <a:spcPts val="600"/>
              </a:spcAft>
              <a:defRPr/>
            </a:lvl2pPr>
            <a:lvl3pPr>
              <a:spcAft>
                <a:spcPts val="600"/>
              </a:spcAft>
              <a:defRPr/>
            </a:lvl3pPr>
            <a:lvl4pPr>
              <a:spcAft>
                <a:spcPts val="600"/>
              </a:spcAft>
              <a:defRPr/>
            </a:lvl4pPr>
            <a:lvl5pPr>
              <a:spcAft>
                <a:spcPts val="6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hape 0">
            <a:extLst>
              <a:ext uri="{FF2B5EF4-FFF2-40B4-BE49-F238E27FC236}">
                <a16:creationId xmlns:a16="http://schemas.microsoft.com/office/drawing/2014/main" id="{65A4955C-D93F-D0C9-6948-27EC2B2F2973}"/>
              </a:ext>
            </a:extLst>
          </p:cNvPr>
          <p:cNvSpPr/>
          <p:nvPr/>
        </p:nvSpPr>
        <p:spPr>
          <a:xfrm>
            <a:off x="0" y="-1"/>
            <a:ext cx="12192000" cy="1325563"/>
          </a:xfrm>
          <a:prstGeom prst="rect">
            <a:avLst/>
          </a:prstGeom>
          <a:solidFill>
            <a:srgbClr val="10002B"/>
          </a:solidFill>
          <a:ln w="12700">
            <a:noFill/>
            <a:prstDash val="solid"/>
          </a:ln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Shape 16">
            <a:extLst>
              <a:ext uri="{FF2B5EF4-FFF2-40B4-BE49-F238E27FC236}">
                <a16:creationId xmlns:a16="http://schemas.microsoft.com/office/drawing/2014/main" id="{B255EBCB-7F4F-9F06-1310-FA4AC2A9B459}"/>
              </a:ext>
            </a:extLst>
          </p:cNvPr>
          <p:cNvSpPr/>
          <p:nvPr userDrawn="1"/>
        </p:nvSpPr>
        <p:spPr>
          <a:xfrm>
            <a:off x="0" y="6480572"/>
            <a:ext cx="12192000" cy="377428"/>
          </a:xfrm>
          <a:prstGeom prst="rect">
            <a:avLst/>
          </a:prstGeom>
          <a:solidFill>
            <a:srgbClr val="10002B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8610600" y="6486724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838200" y="6486724"/>
            <a:ext cx="4114800" cy="365125"/>
          </a:xfrm>
          <a:noFill/>
          <a:ln/>
        </p:spPr>
        <p:txBody>
          <a:bodyPr wrap="square" lIns="0" tIns="0" rIns="0" bIns="0" rtlCol="0" anchor="ctr"/>
          <a:lstStyle>
            <a:lvl1pPr>
              <a:defRPr lang="en-US" sz="900">
                <a:solidFill>
                  <a:srgbClr val="9D84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defRPr>
            </a:lvl1pPr>
          </a:lstStyle>
          <a:p>
            <a:pPr algn="l" defTabSz="914400"/>
            <a:endParaRPr lang="en-US" sz="900" dirty="0">
              <a:solidFill>
                <a:srgbClr val="9D84B7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6676" y="-1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hape 3">
            <a:extLst>
              <a:ext uri="{FF2B5EF4-FFF2-40B4-BE49-F238E27FC236}">
                <a16:creationId xmlns:a16="http://schemas.microsoft.com/office/drawing/2014/main" id="{0CC9BA69-E8B9-F84C-50FE-BDF3C3CC5F9B}"/>
              </a:ext>
            </a:extLst>
          </p:cNvPr>
          <p:cNvSpPr/>
          <p:nvPr userDrawn="1"/>
        </p:nvSpPr>
        <p:spPr>
          <a:xfrm>
            <a:off x="0" y="1"/>
            <a:ext cx="448574" cy="6480572"/>
          </a:xfrm>
          <a:prstGeom prst="rect">
            <a:avLst/>
          </a:prstGeom>
          <a:solidFill>
            <a:srgbClr val="FF4D6D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497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accent3">
            <a:lumMod val="20000"/>
            <a:lumOff val="8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0">
            <a:extLst>
              <a:ext uri="{FF2B5EF4-FFF2-40B4-BE49-F238E27FC236}">
                <a16:creationId xmlns:a16="http://schemas.microsoft.com/office/drawing/2014/main" id="{E5B351B5-5834-9BC9-0C94-0EFE538690EE}"/>
              </a:ext>
            </a:extLst>
          </p:cNvPr>
          <p:cNvSpPr/>
          <p:nvPr userDrawn="1"/>
        </p:nvSpPr>
        <p:spPr>
          <a:xfrm>
            <a:off x="0" y="-1"/>
            <a:ext cx="12192000" cy="1325563"/>
          </a:xfrm>
          <a:prstGeom prst="rect">
            <a:avLst/>
          </a:prstGeom>
          <a:solidFill>
            <a:srgbClr val="10002B"/>
          </a:solidFill>
          <a:ln w="12700">
            <a:noFill/>
            <a:prstDash val="solid"/>
          </a:ln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BF052AA-86E5-DA55-E345-BDC200923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6" y="-1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hape 3">
            <a:extLst>
              <a:ext uri="{FF2B5EF4-FFF2-40B4-BE49-F238E27FC236}">
                <a16:creationId xmlns:a16="http://schemas.microsoft.com/office/drawing/2014/main" id="{E1EFFE38-309A-26C1-2CD0-012C0DBFADE5}"/>
              </a:ext>
            </a:extLst>
          </p:cNvPr>
          <p:cNvSpPr/>
          <p:nvPr userDrawn="1"/>
        </p:nvSpPr>
        <p:spPr>
          <a:xfrm>
            <a:off x="0" y="1"/>
            <a:ext cx="448574" cy="1325562"/>
          </a:xfrm>
          <a:prstGeom prst="rect">
            <a:avLst/>
          </a:prstGeom>
          <a:solidFill>
            <a:srgbClr val="FF4D6D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" name="Shape 16">
            <a:extLst>
              <a:ext uri="{FF2B5EF4-FFF2-40B4-BE49-F238E27FC236}">
                <a16:creationId xmlns:a16="http://schemas.microsoft.com/office/drawing/2014/main" id="{9512195E-2C38-1498-20F2-79EDD5CB55C6}"/>
              </a:ext>
            </a:extLst>
          </p:cNvPr>
          <p:cNvSpPr/>
          <p:nvPr userDrawn="1"/>
        </p:nvSpPr>
        <p:spPr>
          <a:xfrm>
            <a:off x="0" y="6480572"/>
            <a:ext cx="12192000" cy="377428"/>
          </a:xfrm>
          <a:prstGeom prst="rect">
            <a:avLst/>
          </a:prstGeom>
          <a:solidFill>
            <a:srgbClr val="10002B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6453239-D61B-98B4-F7F2-77C5A476A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724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77842B5-6ABB-F03C-04C3-A349CE5EE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486724"/>
            <a:ext cx="4114800" cy="365125"/>
          </a:xfrm>
          <a:noFill/>
          <a:ln/>
        </p:spPr>
        <p:txBody>
          <a:bodyPr wrap="square" lIns="0" tIns="0" rIns="0" bIns="0" rtlCol="0" anchor="ctr"/>
          <a:lstStyle>
            <a:lvl1pPr>
              <a:defRPr lang="en-US" sz="900">
                <a:solidFill>
                  <a:srgbClr val="9D84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defRPr>
            </a:lvl1pPr>
          </a:lstStyle>
          <a:p>
            <a:pPr algn="l" defTabSz="914400"/>
            <a:endParaRPr lang="en-US" sz="900" dirty="0">
              <a:solidFill>
                <a:srgbClr val="9D84B7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60495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accent3">
            <a:lumMod val="20000"/>
            <a:lumOff val="8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0">
            <a:extLst>
              <a:ext uri="{FF2B5EF4-FFF2-40B4-BE49-F238E27FC236}">
                <a16:creationId xmlns:a16="http://schemas.microsoft.com/office/drawing/2014/main" id="{65A4955C-D93F-D0C9-6948-27EC2B2F2973}"/>
              </a:ext>
            </a:extLst>
          </p:cNvPr>
          <p:cNvSpPr/>
          <p:nvPr/>
        </p:nvSpPr>
        <p:spPr>
          <a:xfrm>
            <a:off x="0" y="-1"/>
            <a:ext cx="12192000" cy="1325563"/>
          </a:xfrm>
          <a:prstGeom prst="rect">
            <a:avLst/>
          </a:prstGeom>
          <a:solidFill>
            <a:srgbClr val="10002B"/>
          </a:solidFill>
          <a:ln w="12700">
            <a:noFill/>
            <a:prstDash val="solid"/>
          </a:ln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Shape 16">
            <a:extLst>
              <a:ext uri="{FF2B5EF4-FFF2-40B4-BE49-F238E27FC236}">
                <a16:creationId xmlns:a16="http://schemas.microsoft.com/office/drawing/2014/main" id="{B255EBCB-7F4F-9F06-1310-FA4AC2A9B459}"/>
              </a:ext>
            </a:extLst>
          </p:cNvPr>
          <p:cNvSpPr/>
          <p:nvPr userDrawn="1"/>
        </p:nvSpPr>
        <p:spPr>
          <a:xfrm>
            <a:off x="0" y="6480572"/>
            <a:ext cx="12192000" cy="377428"/>
          </a:xfrm>
          <a:prstGeom prst="rect">
            <a:avLst/>
          </a:prstGeom>
          <a:solidFill>
            <a:srgbClr val="10002B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8610600" y="6486724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838200" y="6486724"/>
            <a:ext cx="4114800" cy="365125"/>
          </a:xfrm>
          <a:noFill/>
          <a:ln/>
        </p:spPr>
        <p:txBody>
          <a:bodyPr wrap="square" lIns="0" tIns="0" rIns="0" bIns="0" rtlCol="0" anchor="ctr"/>
          <a:lstStyle>
            <a:lvl1pPr>
              <a:defRPr lang="en-US" sz="900">
                <a:solidFill>
                  <a:srgbClr val="9D84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defRPr>
            </a:lvl1pPr>
          </a:lstStyle>
          <a:p>
            <a:pPr algn="l" defTabSz="914400"/>
            <a:endParaRPr lang="en-US" sz="900" dirty="0">
              <a:solidFill>
                <a:srgbClr val="9D84B7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6676" y="-1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hape 3">
            <a:extLst>
              <a:ext uri="{FF2B5EF4-FFF2-40B4-BE49-F238E27FC236}">
                <a16:creationId xmlns:a16="http://schemas.microsoft.com/office/drawing/2014/main" id="{0CC9BA69-E8B9-F84C-50FE-BDF3C3CC5F9B}"/>
              </a:ext>
            </a:extLst>
          </p:cNvPr>
          <p:cNvSpPr/>
          <p:nvPr userDrawn="1"/>
        </p:nvSpPr>
        <p:spPr>
          <a:xfrm>
            <a:off x="0" y="1"/>
            <a:ext cx="448574" cy="6480572"/>
          </a:xfrm>
          <a:prstGeom prst="rect">
            <a:avLst/>
          </a:prstGeom>
          <a:solidFill>
            <a:srgbClr val="FF4D6D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41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">
            <a:extLst>
              <a:ext uri="{FF2B5EF4-FFF2-40B4-BE49-F238E27FC236}">
                <a16:creationId xmlns:a16="http://schemas.microsoft.com/office/drawing/2014/main" id="{F256FBA7-08A9-DB90-3393-C394BBCD1B26}"/>
              </a:ext>
            </a:extLst>
          </p:cNvPr>
          <p:cNvSpPr/>
          <p:nvPr/>
        </p:nvSpPr>
        <p:spPr>
          <a:xfrm>
            <a:off x="7071360" y="-1463040"/>
            <a:ext cx="5486400" cy="5486400"/>
          </a:xfrm>
          <a:prstGeom prst="ellipse">
            <a:avLst/>
          </a:prstGeom>
          <a:solidFill>
            <a:srgbClr val="FF4D6D">
              <a:alpha val="30000"/>
            </a:srgbClr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2">
            <a:extLst>
              <a:ext uri="{FF2B5EF4-FFF2-40B4-BE49-F238E27FC236}">
                <a16:creationId xmlns:a16="http://schemas.microsoft.com/office/drawing/2014/main" id="{033265A2-679F-4AC7-D83C-11B73589E085}"/>
              </a:ext>
            </a:extLst>
          </p:cNvPr>
          <p:cNvSpPr/>
          <p:nvPr/>
        </p:nvSpPr>
        <p:spPr>
          <a:xfrm>
            <a:off x="9144000" y="3657600"/>
            <a:ext cx="3657600" cy="3657600"/>
          </a:xfrm>
          <a:prstGeom prst="ellipse">
            <a:avLst/>
          </a:prstGeom>
          <a:solidFill>
            <a:srgbClr val="C77DFF">
              <a:alpha val="35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0">
            <a:extLst>
              <a:ext uri="{FF2B5EF4-FFF2-40B4-BE49-F238E27FC236}">
                <a16:creationId xmlns:a16="http://schemas.microsoft.com/office/drawing/2014/main" id="{4FCF3A7E-9820-BEAA-E462-D78178E01D01}"/>
              </a:ext>
            </a:extLst>
          </p:cNvPr>
          <p:cNvSpPr/>
          <p:nvPr/>
        </p:nvSpPr>
        <p:spPr>
          <a:xfrm>
            <a:off x="7924800" y="0"/>
            <a:ext cx="4267200" cy="6858000"/>
          </a:xfrm>
          <a:prstGeom prst="rect">
            <a:avLst/>
          </a:prstGeom>
          <a:solidFill>
            <a:srgbClr val="7B2FBE">
              <a:alpha val="45000"/>
            </a:srgbClr>
          </a:solidFill>
          <a:ln w="12700">
            <a:solidFill>
              <a:srgbClr val="7B2FB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108960"/>
            <a:ext cx="6330950" cy="1341120"/>
          </a:xfrm>
          <a:noFill/>
          <a:ln/>
        </p:spPr>
        <p:txBody>
          <a:bodyPr wrap="square" lIns="0" tIns="0" rIns="0" bIns="0" rtlCol="0" anchor="b">
            <a:noAutofit/>
          </a:bodyPr>
          <a:lstStyle>
            <a:lvl1pPr>
              <a:defRPr lang="en-US" sz="6000" b="1" dirty="0">
                <a:solidFill>
                  <a:srgbClr val="FFFFFF"/>
                </a:solidFill>
                <a:ea typeface="Arial Black" pitchFamily="34" charset="-122"/>
                <a:cs typeface="Arial Black" pitchFamily="34" charset="-120"/>
              </a:defRPr>
            </a:lvl1pPr>
          </a:lstStyle>
          <a:p>
            <a:pPr marL="0" lvl="0" indent="0" defTabSz="457200"/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Shape 3">
            <a:extLst>
              <a:ext uri="{FF2B5EF4-FFF2-40B4-BE49-F238E27FC236}">
                <a16:creationId xmlns:a16="http://schemas.microsoft.com/office/drawing/2014/main" id="{C334DAA0-9E45-A228-1DA7-CE871322B856}"/>
              </a:ext>
            </a:extLst>
          </p:cNvPr>
          <p:cNvSpPr/>
          <p:nvPr/>
        </p:nvSpPr>
        <p:spPr>
          <a:xfrm>
            <a:off x="0" y="0"/>
            <a:ext cx="609600" cy="6858000"/>
          </a:xfrm>
          <a:prstGeom prst="rect">
            <a:avLst/>
          </a:prstGeom>
          <a:solidFill>
            <a:srgbClr val="FF4D6D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4">
            <a:extLst>
              <a:ext uri="{FF2B5EF4-FFF2-40B4-BE49-F238E27FC236}">
                <a16:creationId xmlns:a16="http://schemas.microsoft.com/office/drawing/2014/main" id="{54109724-B3F7-5F91-6DE5-5A82E74E742F}"/>
              </a:ext>
            </a:extLst>
          </p:cNvPr>
          <p:cNvSpPr/>
          <p:nvPr/>
        </p:nvSpPr>
        <p:spPr>
          <a:xfrm>
            <a:off x="609600" y="2901696"/>
            <a:ext cx="7071360" cy="73152"/>
          </a:xfrm>
          <a:prstGeom prst="rect">
            <a:avLst/>
          </a:prstGeom>
          <a:solidFill>
            <a:srgbClr val="C77DFF">
              <a:alpha val="50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4572001"/>
            <a:ext cx="6330950" cy="975359"/>
          </a:xfrm>
          <a:noFill/>
          <a:ln/>
        </p:spPr>
        <p:txBody>
          <a:bodyPr wrap="square" lIns="0" tIns="0" rIns="0" bIns="0" rtlCol="0" anchor="t">
            <a:normAutofit/>
          </a:bodyPr>
          <a:lstStyle>
            <a:lvl1pPr marL="0" indent="0">
              <a:buNone/>
              <a:defRPr lang="en-US" sz="1800" dirty="0">
                <a:solidFill>
                  <a:srgbClr val="C77D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marL="0" lvl="0" indent="0" defTabSz="45720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2" name="Text 5">
            <a:extLst>
              <a:ext uri="{FF2B5EF4-FFF2-40B4-BE49-F238E27FC236}">
                <a16:creationId xmlns:a16="http://schemas.microsoft.com/office/drawing/2014/main" id="{E7D11EC7-00ED-A6BA-3B13-E6F6B276DC96}"/>
              </a:ext>
            </a:extLst>
          </p:cNvPr>
          <p:cNvSpPr/>
          <p:nvPr userDrawn="1"/>
        </p:nvSpPr>
        <p:spPr>
          <a:xfrm>
            <a:off x="914400" y="265058"/>
            <a:ext cx="2438400" cy="1706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lvl="0" indent="0">
              <a:buNone/>
            </a:pPr>
            <a:r>
              <a:rPr lang="en-US" sz="9000" b="1" dirty="0">
                <a:solidFill>
                  <a:schemeClr val="accent1">
                    <a:alpha val="80000"/>
                  </a:schemeClr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01</a:t>
            </a:r>
            <a:endParaRPr lang="en-US" sz="9000" b="1" dirty="0">
              <a:solidFill>
                <a:schemeClr val="accent1">
                  <a:alpha val="8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5" name="Shape 5">
            <a:extLst>
              <a:ext uri="{FF2B5EF4-FFF2-40B4-BE49-F238E27FC236}">
                <a16:creationId xmlns:a16="http://schemas.microsoft.com/office/drawing/2014/main" id="{D192E48D-F502-E3AF-8C73-832BDB5B5C68}"/>
              </a:ext>
            </a:extLst>
          </p:cNvPr>
          <p:cNvSpPr/>
          <p:nvPr userDrawn="1"/>
        </p:nvSpPr>
        <p:spPr>
          <a:xfrm>
            <a:off x="914400" y="2067275"/>
            <a:ext cx="2204474" cy="465389"/>
          </a:xfrm>
          <a:prstGeom prst="rect">
            <a:avLst/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 anchor="ctr"/>
          <a:lstStyle/>
          <a:p>
            <a:pPr lvl="0" algn="ctr"/>
            <a:r>
              <a:rPr lang="en-US" dirty="0"/>
              <a:t>SECTION</a:t>
            </a:r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75" y="3108960"/>
            <a:ext cx="6330950" cy="1341120"/>
          </a:xfrm>
          <a:noFill/>
          <a:ln/>
        </p:spPr>
        <p:txBody>
          <a:bodyPr wrap="square" lIns="0" tIns="0" rIns="0" bIns="0" rtlCol="0" anchor="b">
            <a:noAutofit/>
          </a:bodyPr>
          <a:lstStyle>
            <a:lvl1pPr>
              <a:defRPr lang="en-US" sz="6000" b="1" dirty="0">
                <a:solidFill>
                  <a:srgbClr val="FFFFFF"/>
                </a:solidFill>
                <a:ea typeface="Arial Black" pitchFamily="34" charset="-122"/>
                <a:cs typeface="Arial Black" pitchFamily="34" charset="-120"/>
              </a:defRPr>
            </a:lvl1pPr>
          </a:lstStyle>
          <a:p>
            <a:pPr marL="0" lvl="0" indent="0" defTabSz="457200"/>
            <a:r>
              <a:rPr lang="en-US" dirty="0"/>
              <a:t>Click to edit Master title style</a:t>
            </a:r>
          </a:p>
        </p:txBody>
      </p:sp>
      <p:sp>
        <p:nvSpPr>
          <p:cNvPr id="15" name="Text 5">
            <a:extLst>
              <a:ext uri="{FF2B5EF4-FFF2-40B4-BE49-F238E27FC236}">
                <a16:creationId xmlns:a16="http://schemas.microsoft.com/office/drawing/2014/main" id="{C4A1775C-2DD0-B55A-C22F-AA543AF05016}"/>
              </a:ext>
            </a:extLst>
          </p:cNvPr>
          <p:cNvSpPr/>
          <p:nvPr/>
        </p:nvSpPr>
        <p:spPr>
          <a:xfrm>
            <a:off x="557275" y="265058"/>
            <a:ext cx="2438400" cy="1706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chemeClr val="accent2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02</a:t>
            </a:r>
            <a:endParaRPr lang="en-US" sz="9000" dirty="0">
              <a:solidFill>
                <a:schemeClr val="accent2"/>
              </a:solidFill>
            </a:endParaRP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7275" y="4572001"/>
            <a:ext cx="6330950" cy="975359"/>
          </a:xfrm>
          <a:noFill/>
          <a:ln/>
        </p:spPr>
        <p:txBody>
          <a:bodyPr wrap="square" lIns="0" tIns="0" rIns="0" bIns="0" rtlCol="0" anchor="t">
            <a:normAutofit/>
          </a:bodyPr>
          <a:lstStyle>
            <a:lvl1pPr marL="0" indent="0">
              <a:buNone/>
              <a:defRPr lang="en-US" sz="1800" dirty="0">
                <a:solidFill>
                  <a:srgbClr val="C77D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marL="0" lvl="0" indent="0" defTabSz="45720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7" name="Shape 0">
            <a:extLst>
              <a:ext uri="{FF2B5EF4-FFF2-40B4-BE49-F238E27FC236}">
                <a16:creationId xmlns:a16="http://schemas.microsoft.com/office/drawing/2014/main" id="{38030DED-32D0-5260-B74E-70409B11529A}"/>
              </a:ext>
            </a:extLst>
          </p:cNvPr>
          <p:cNvSpPr/>
          <p:nvPr/>
        </p:nvSpPr>
        <p:spPr>
          <a:xfrm>
            <a:off x="6680814" y="0"/>
            <a:ext cx="5511186" cy="6858000"/>
          </a:xfrm>
          <a:prstGeom prst="rect">
            <a:avLst/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1">
            <a:extLst>
              <a:ext uri="{FF2B5EF4-FFF2-40B4-BE49-F238E27FC236}">
                <a16:creationId xmlns:a16="http://schemas.microsoft.com/office/drawing/2014/main" id="{651503BB-E8EC-3EB9-B672-FB6888DC9D20}"/>
              </a:ext>
            </a:extLst>
          </p:cNvPr>
          <p:cNvSpPr/>
          <p:nvPr/>
        </p:nvSpPr>
        <p:spPr>
          <a:xfrm>
            <a:off x="5823519" y="-1017916"/>
            <a:ext cx="4286478" cy="4286478"/>
          </a:xfrm>
          <a:prstGeom prst="ellipse">
            <a:avLst/>
          </a:prstGeom>
          <a:solidFill>
            <a:srgbClr val="7B2FBE">
              <a:alpha val="50000"/>
            </a:srgbClr>
          </a:solidFill>
          <a:ln w="12700">
            <a:solidFill>
              <a:srgbClr val="7B2FB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76A02B3D-64A7-D4D3-03C4-56BED3937BAB}"/>
              </a:ext>
            </a:extLst>
          </p:cNvPr>
          <p:cNvSpPr/>
          <p:nvPr/>
        </p:nvSpPr>
        <p:spPr>
          <a:xfrm>
            <a:off x="8272935" y="3635974"/>
            <a:ext cx="3061770" cy="3061770"/>
          </a:xfrm>
          <a:prstGeom prst="ellipse">
            <a:avLst/>
          </a:prstGeom>
          <a:solidFill>
            <a:srgbClr val="10002B">
              <a:alpha val="45000"/>
            </a:srgbClr>
          </a:solidFill>
          <a:ln w="12700">
            <a:solidFill>
              <a:srgbClr val="10002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3">
            <a:extLst>
              <a:ext uri="{FF2B5EF4-FFF2-40B4-BE49-F238E27FC236}">
                <a16:creationId xmlns:a16="http://schemas.microsoft.com/office/drawing/2014/main" id="{157C0E20-E67A-5D03-0863-52C8071B32E4}"/>
              </a:ext>
            </a:extLst>
          </p:cNvPr>
          <p:cNvSpPr/>
          <p:nvPr/>
        </p:nvSpPr>
        <p:spPr>
          <a:xfrm>
            <a:off x="4598811" y="5473036"/>
            <a:ext cx="2204474" cy="2204474"/>
          </a:xfrm>
          <a:prstGeom prst="ellipse">
            <a:avLst/>
          </a:prstGeom>
          <a:solidFill>
            <a:srgbClr val="C77DFF">
              <a:alpha val="40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5">
            <a:extLst>
              <a:ext uri="{FF2B5EF4-FFF2-40B4-BE49-F238E27FC236}">
                <a16:creationId xmlns:a16="http://schemas.microsoft.com/office/drawing/2014/main" id="{1E18A237-4658-273A-BF2A-88338A498BB6}"/>
              </a:ext>
            </a:extLst>
          </p:cNvPr>
          <p:cNvSpPr/>
          <p:nvPr/>
        </p:nvSpPr>
        <p:spPr>
          <a:xfrm>
            <a:off x="557275" y="2067275"/>
            <a:ext cx="2204474" cy="465389"/>
          </a:xfrm>
          <a:prstGeom prst="rect">
            <a:avLst/>
          </a:prstGeom>
          <a:solidFill>
            <a:srgbClr val="C77DFF"/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5087E296-7F72-B3A7-F05E-149979A7DDBE}"/>
              </a:ext>
            </a:extLst>
          </p:cNvPr>
          <p:cNvSpPr/>
          <p:nvPr userDrawn="1"/>
        </p:nvSpPr>
        <p:spPr>
          <a:xfrm>
            <a:off x="557275" y="2067275"/>
            <a:ext cx="2204474" cy="46538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300" dirty="0">
                <a:solidFill>
                  <a:srgbClr val="1000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</a:t>
            </a:r>
            <a:endParaRPr lang="en-US" sz="9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683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 userDrawn="1"/>
        </p:nvSpPr>
        <p:spPr>
          <a:xfrm>
            <a:off x="-1828800" y="-1219200"/>
            <a:ext cx="6096000" cy="6096000"/>
          </a:xfrm>
          <a:prstGeom prst="ellipse">
            <a:avLst/>
          </a:prstGeom>
          <a:solidFill>
            <a:srgbClr val="7B2FBE">
              <a:alpha val="28000"/>
            </a:srgbClr>
          </a:solidFill>
          <a:ln w="12700">
            <a:solidFill>
              <a:srgbClr val="7B2FBE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0" name="Shape 1"/>
          <p:cNvSpPr/>
          <p:nvPr userDrawn="1"/>
        </p:nvSpPr>
        <p:spPr>
          <a:xfrm>
            <a:off x="8534400" y="3048000"/>
            <a:ext cx="4876800" cy="4876800"/>
          </a:xfrm>
          <a:prstGeom prst="ellipse">
            <a:avLst/>
          </a:prstGeom>
          <a:solidFill>
            <a:srgbClr val="FF4D6D">
              <a:alpha val="28000"/>
            </a:srgbClr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1" name="Shape 2"/>
          <p:cNvSpPr/>
          <p:nvPr userDrawn="1"/>
        </p:nvSpPr>
        <p:spPr>
          <a:xfrm>
            <a:off x="9753600" y="-609600"/>
            <a:ext cx="3048000" cy="3048000"/>
          </a:xfrm>
          <a:prstGeom prst="ellipse">
            <a:avLst/>
          </a:prstGeom>
          <a:solidFill>
            <a:srgbClr val="C77DFF">
              <a:alpha val="30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2" name="Shape 3"/>
          <p:cNvSpPr/>
          <p:nvPr userDrawn="1"/>
        </p:nvSpPr>
        <p:spPr>
          <a:xfrm>
            <a:off x="1828800" y="853440"/>
            <a:ext cx="8534400" cy="5120640"/>
          </a:xfrm>
          <a:prstGeom prst="rect">
            <a:avLst/>
          </a:prstGeom>
          <a:solidFill>
            <a:srgbClr val="1A0033">
              <a:alpha val="75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  <a:effectLst>
            <a:outerShdw blurRad="152400" dist="508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3" name="Shape 4"/>
          <p:cNvSpPr/>
          <p:nvPr userDrawn="1"/>
        </p:nvSpPr>
        <p:spPr>
          <a:xfrm>
            <a:off x="1828800" y="853440"/>
            <a:ext cx="8534400" cy="146304"/>
          </a:xfrm>
          <a:prstGeom prst="rect">
            <a:avLst/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4FCD0C1-BE00-D997-555B-47C8B125C274}"/>
              </a:ext>
            </a:extLst>
          </p:cNvPr>
          <p:cNvGrpSpPr/>
          <p:nvPr userDrawn="1"/>
        </p:nvGrpSpPr>
        <p:grpSpPr>
          <a:xfrm>
            <a:off x="5474208" y="3291840"/>
            <a:ext cx="1243584" cy="219456"/>
            <a:chOff x="5242560" y="3291840"/>
            <a:chExt cx="1243584" cy="219456"/>
          </a:xfrm>
        </p:grpSpPr>
        <p:sp>
          <p:nvSpPr>
            <p:cNvPr id="16" name="Shape 6"/>
            <p:cNvSpPr/>
            <p:nvPr userDrawn="1"/>
          </p:nvSpPr>
          <p:spPr>
            <a:xfrm>
              <a:off x="5242560" y="3291840"/>
              <a:ext cx="219456" cy="219456"/>
            </a:xfrm>
            <a:prstGeom prst="ellipse">
              <a:avLst/>
            </a:prstGeom>
            <a:solidFill>
              <a:srgbClr val="FF4D6D"/>
            </a:solidFill>
            <a:ln w="12700">
              <a:solidFill>
                <a:srgbClr val="FF4D6D"/>
              </a:solidFill>
              <a:prstDash val="solid"/>
            </a:ln>
          </p:spPr>
          <p:txBody>
            <a:bodyPr/>
            <a:lstStyle/>
            <a:p>
              <a:pPr defTabSz="1219170"/>
              <a:endParaRPr lang="en-US" sz="2400">
                <a:solidFill>
                  <a:srgbClr val="10002B"/>
                </a:solidFill>
                <a:latin typeface="Calibri" panose="020F0502020204030204"/>
              </a:endParaRPr>
            </a:p>
          </p:txBody>
        </p:sp>
        <p:sp>
          <p:nvSpPr>
            <p:cNvPr id="17" name="Shape 7"/>
            <p:cNvSpPr/>
            <p:nvPr userDrawn="1"/>
          </p:nvSpPr>
          <p:spPr>
            <a:xfrm>
              <a:off x="5754624" y="3291840"/>
              <a:ext cx="219456" cy="219456"/>
            </a:xfrm>
            <a:prstGeom prst="ellipse">
              <a:avLst/>
            </a:prstGeom>
            <a:solidFill>
              <a:srgbClr val="C77DFF"/>
            </a:solidFill>
            <a:ln w="12700">
              <a:solidFill>
                <a:srgbClr val="C77DFF"/>
              </a:solidFill>
              <a:prstDash val="solid"/>
            </a:ln>
          </p:spPr>
          <p:txBody>
            <a:bodyPr/>
            <a:lstStyle/>
            <a:p>
              <a:pPr defTabSz="1219170"/>
              <a:endParaRPr lang="en-US" sz="2400">
                <a:solidFill>
                  <a:srgbClr val="10002B"/>
                </a:solidFill>
                <a:latin typeface="Calibri" panose="020F0502020204030204"/>
              </a:endParaRPr>
            </a:p>
          </p:txBody>
        </p:sp>
        <p:sp>
          <p:nvSpPr>
            <p:cNvPr id="19" name="Shape 8"/>
            <p:cNvSpPr/>
            <p:nvPr userDrawn="1"/>
          </p:nvSpPr>
          <p:spPr>
            <a:xfrm>
              <a:off x="6266688" y="3291840"/>
              <a:ext cx="219456" cy="219456"/>
            </a:xfrm>
            <a:prstGeom prst="ellipse">
              <a:avLst/>
            </a:prstGeom>
            <a:solidFill>
              <a:srgbClr val="7B2FBE"/>
            </a:solidFill>
            <a:ln w="12700">
              <a:solidFill>
                <a:srgbClr val="7B2FBE"/>
              </a:solidFill>
              <a:prstDash val="solid"/>
            </a:ln>
          </p:spPr>
          <p:txBody>
            <a:bodyPr/>
            <a:lstStyle/>
            <a:p>
              <a:pPr defTabSz="1219170"/>
              <a:endParaRPr lang="en-US" sz="2400">
                <a:solidFill>
                  <a:srgbClr val="10002B"/>
                </a:solidFill>
                <a:latin typeface="Calibri" panose="020F0502020204030204"/>
              </a:endParaRPr>
            </a:p>
          </p:txBody>
        </p:sp>
      </p:grpSp>
      <p:sp>
        <p:nvSpPr>
          <p:cNvPr id="24" name="Text 10"/>
          <p:cNvSpPr/>
          <p:nvPr userDrawn="1"/>
        </p:nvSpPr>
        <p:spPr>
          <a:xfrm>
            <a:off x="1950720" y="5551639"/>
            <a:ext cx="82905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1333" dirty="0">
                <a:solidFill>
                  <a:srgbClr val="9D84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© 2026 Company Name. All rights reserved.</a:t>
            </a:r>
            <a:endParaRPr lang="en-US" sz="1333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25" name="Shape 11"/>
          <p:cNvSpPr/>
          <p:nvPr userDrawn="1"/>
        </p:nvSpPr>
        <p:spPr>
          <a:xfrm>
            <a:off x="0" y="6492240"/>
            <a:ext cx="4059936" cy="365760"/>
          </a:xfrm>
          <a:prstGeom prst="rect">
            <a:avLst/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26" name="Shape 12"/>
          <p:cNvSpPr/>
          <p:nvPr userDrawn="1"/>
        </p:nvSpPr>
        <p:spPr>
          <a:xfrm>
            <a:off x="4059936" y="6492240"/>
            <a:ext cx="4059936" cy="365760"/>
          </a:xfrm>
          <a:prstGeom prst="rect">
            <a:avLst/>
          </a:prstGeom>
          <a:solidFill>
            <a:srgbClr val="7B2FBE"/>
          </a:solidFill>
          <a:ln w="12700">
            <a:solidFill>
              <a:srgbClr val="7B2FBE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27" name="Shape 13"/>
          <p:cNvSpPr/>
          <p:nvPr userDrawn="1"/>
        </p:nvSpPr>
        <p:spPr>
          <a:xfrm>
            <a:off x="8119872" y="6492240"/>
            <a:ext cx="4072128" cy="365760"/>
          </a:xfrm>
          <a:prstGeom prst="rect">
            <a:avLst/>
          </a:prstGeom>
          <a:solidFill>
            <a:srgbClr val="C77DFF"/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F8C53C8E-E7CE-5D7D-632E-A5D14D1AAB5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949196" y="1367028"/>
            <a:ext cx="8293608" cy="2075688"/>
          </a:xfrm>
          <a:noFill/>
          <a:ln/>
        </p:spPr>
        <p:txBody>
          <a:bodyPr vert="horz" wrap="square" lIns="0" tIns="0" rIns="0" bIns="0" rtlCol="0" anchor="ctr">
            <a:noAutofit/>
          </a:bodyPr>
          <a:lstStyle>
            <a:lvl1pPr marL="1143000" indent="-1143000" algn="ctr">
              <a:buNone/>
              <a:tabLst>
                <a:tab pos="622300" algn="l"/>
                <a:tab pos="4624388" algn="l"/>
              </a:tabLst>
              <a:defRPr lang="en-US" sz="80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itchFamily="34" charset="-122"/>
                <a:cs typeface="Arial Black" pitchFamily="34" charset="-120"/>
              </a:defRPr>
            </a:lvl1pPr>
            <a:lvl2pPr>
              <a:defRPr lang="en-US" sz="1800" smtClean="0">
                <a:latin typeface="+mn-lt"/>
                <a:cs typeface="+mn-cs"/>
              </a:defRPr>
            </a:lvl2pPr>
            <a:lvl3pPr>
              <a:defRPr lang="en-US" sz="1800" smtClean="0">
                <a:latin typeface="+mn-lt"/>
                <a:cs typeface="+mn-cs"/>
              </a:defRPr>
            </a:lvl3pPr>
            <a:lvl4pPr>
              <a:defRPr lang="en-US" smtClean="0">
                <a:latin typeface="+mn-lt"/>
                <a:cs typeface="+mn-cs"/>
              </a:defRPr>
            </a:lvl4pPr>
            <a:lvl5pPr>
              <a:defRPr lang="en-US">
                <a:latin typeface="+mn-lt"/>
                <a:cs typeface="+mn-cs"/>
              </a:defRPr>
            </a:lvl5pPr>
          </a:lstStyle>
          <a:p>
            <a:pPr marL="914400" lvl="0" indent="-1143000" algn="ctr" defTabSz="1219170">
              <a:spcBef>
                <a:spcPct val="0"/>
              </a:spcBef>
            </a:pPr>
            <a:endParaRPr lang="en-US" dirty="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49196" y="3654553"/>
            <a:ext cx="8293608" cy="673607"/>
          </a:xfrm>
          <a:noFill/>
          <a:ln/>
        </p:spPr>
        <p:txBody>
          <a:bodyPr wrap="square" lIns="0" tIns="0" rIns="0" bIns="0" rtlCol="0" anchor="ctr">
            <a:normAutofit/>
          </a:bodyPr>
          <a:lstStyle>
            <a:lvl1pPr marL="0" indent="0" algn="ctr">
              <a:buNone/>
              <a:defRPr lang="en-US" sz="1600" dirty="0">
                <a:solidFill>
                  <a:srgbClr val="C77D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marL="0" lvl="0" indent="0" defTabSz="457200"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3563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07B59C-535B-590A-0E38-02BD96D01EED}"/>
              </a:ext>
            </a:extLst>
          </p:cNvPr>
          <p:cNvSpPr txBox="1"/>
          <p:nvPr userDrawn="1"/>
        </p:nvSpPr>
        <p:spPr>
          <a:xfrm>
            <a:off x="4609078" y="4033186"/>
            <a:ext cx="2571538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  <a:effectLst/>
              </a:rPr>
              <a:t>Aa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B31D1A62-F3B5-A81A-0DDC-26A9BD983DD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E61DC0-E6AB-2408-DF49-F1DB3497C6BD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2AFDAD-F975-58AA-68A1-3F7069C03C12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FEE04F-6905-F29E-859C-B000EF57EC76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02F16F-7AC0-A348-1E64-25F2CE3B3FE5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BEB6A1-3360-D754-2C69-ED4894FFEE3B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BF1332-E482-D9B9-26AA-CEF27C732BC4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8556464-2992-2A09-A0A0-3BE3B84D7097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D3DC55-52F5-448A-8988-996EA5397CF2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0991CBD-E2A7-E8E3-B871-EC97ED2BA35A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2892CAB-A955-39C9-D843-0591456BCAF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3EE7148-9436-93D5-BE12-9B5C3B22C7B2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B170E15-BA65-424B-D665-8E8FD3BCD779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C9631B4-F2B1-4199-9BAD-AC5064E6FD9F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9E0E83-913A-BE96-C333-959CB92E3F48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D8CD22-5745-3519-70C4-1D513082B636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6D925D1-8B4E-8DE3-75D3-1CD5D867998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FA98167-21BE-9E59-FA3C-C393EE8CA017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11E38BC-02D8-35E6-B8F8-8EB2BF69B8B2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9FD5681-6AF6-457A-C2B5-DDDFB8B4F59A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0ED796-C94A-00BC-94BA-6DFFB004D34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C86BBA2-2F84-08E8-4FF7-73E01E13011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F99DF04-FBF6-B3B8-83B3-8487E442A318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087E87D-89F2-C093-204C-F87DCFA9DD81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34B7C8D-193A-21AD-1122-2A61D6DDCD81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849DFD6-CDA2-90EF-4A31-FC7D0225A7A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191C202-6E4D-0EAE-F999-5BF41048EDC7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B73A4EE-A107-0F88-5ED0-1245A071C11B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139EB0F-E106-4659-840F-106F9AB27847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BD56800-5F9C-B8CE-836F-563BB5CAC5C7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0E84BAD-9528-EB1F-C119-7C893E8E5DEF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D201FA3-184F-1191-1F93-9E08106804A1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B2E9F14-57CC-1FBB-31C6-9C46FA416793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2B495EB-054F-DB2D-9EF9-FBAE9FBF7B00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943A4EA-0634-5CFB-49C2-8790E15A01BC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7886E65-A812-CAA2-B07A-D3D24484AB6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55C8B8E-2773-9432-9F65-18AE4DF4B062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30ABF88-993A-5434-C2EB-90E1CC28E86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691E5F5-2042-8164-D4C1-9D2E05F7BE0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81F8BB7-64C0-22A6-A619-4440CD71761C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BF5A793-DF40-B9C5-A655-4B14833E0ED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80BFAFD-CEE0-C5E3-92C1-9402D58BF5D0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FDB6431-BC70-FF6B-4970-E14C369DB49A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AA3800-C420-035A-6770-60A6F80CD30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601A024-1E92-E5F1-B625-32EAE91ED227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87A805C-596A-F2F5-96BF-458713571EFF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9CB1D23-B2F1-1C53-8ABB-4E607247313B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4427F7C-D227-AD3E-3967-AB44E39A8456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2FC6CB9-0025-E861-7C71-0DA004B85AF8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71C1019-1986-A03B-CE28-8575F78D764F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AF62BDF-B1CA-5C6D-8FBB-5150B38C724C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06906DF-52AA-14A0-F9E3-86451EC145B3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8AA78F2-DAC8-F1DC-C86E-A0B758D75DEB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C863162-74A0-00EB-02AA-5654FD08ECB8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13BB829-3479-8564-3791-D4D96E251B0A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4D886CE7-7312-0DAA-DBC4-15B0C1D2D28A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8E1A8BC7-27B9-8E3E-1035-34994FED4E3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D8205D7-ED3C-794F-10B0-8A045DF1C23E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BAAA3AA-8C4D-E2B7-B70A-5833152D0F05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8114157-A89B-A724-EE52-D296240761C9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D2B3622-3660-5B88-FDF8-87C8AF671622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3B5E08BD-C6CD-4C99-4E24-74CEE1AEAD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8" y="4045392"/>
            <a:ext cx="10515599" cy="117748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4400" dirty="0">
                <a:latin typeface="Arial Black" panose="020B0A04020102020204" pitchFamily="34" charset="0"/>
                <a:ea typeface="+mj-ea"/>
                <a:cs typeface="+mj-cs"/>
              </a:defRPr>
            </a:lvl1pPr>
          </a:lstStyle>
          <a:p>
            <a:pPr lvl="0">
              <a:spcBef>
                <a:spcPct val="0"/>
              </a:spcBef>
              <a:buNone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474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65" r:id="rId2"/>
    <p:sldLayoutId id="2147483764" r:id="rId3"/>
    <p:sldLayoutId id="2147483769" r:id="rId4"/>
    <p:sldLayoutId id="2147483754" r:id="rId5"/>
    <p:sldLayoutId id="2147483767" r:id="rId6"/>
    <p:sldLayoutId id="2147483768" r:id="rId7"/>
    <p:sldLayoutId id="214748376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00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5"/>
          <p:cNvSpPr/>
          <p:nvPr/>
        </p:nvSpPr>
        <p:spPr>
          <a:xfrm>
            <a:off x="1005838" y="786376"/>
            <a:ext cx="3916682" cy="512064"/>
          </a:xfrm>
          <a:prstGeom prst="roundRect">
            <a:avLst>
              <a:gd name="adj" fmla="val 14286"/>
            </a:avLst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267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Free Presentation Template</a:t>
            </a:r>
          </a:p>
        </p:txBody>
      </p:sp>
      <p:sp>
        <p:nvSpPr>
          <p:cNvPr id="12" name="Text 10"/>
          <p:cNvSpPr/>
          <p:nvPr/>
        </p:nvSpPr>
        <p:spPr>
          <a:xfrm>
            <a:off x="1036320" y="5730240"/>
            <a:ext cx="8534400" cy="487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467" dirty="0">
                <a:solidFill>
                  <a:srgbClr val="C77D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Presented by Your Name  |  Company Name</a:t>
            </a:r>
            <a:endParaRPr lang="en-US" sz="1467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811FB4EE-B42B-E98C-2336-846B2A48EA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</a:t>
            </a:r>
            <a:r>
              <a:rPr lang="en-US" dirty="0">
                <a:solidFill>
                  <a:schemeClr val="accent1"/>
                </a:solidFill>
              </a:rPr>
              <a:t>Presentation</a:t>
            </a:r>
          </a:p>
        </p:txBody>
      </p:sp>
      <p:sp>
        <p:nvSpPr>
          <p:cNvPr id="18" name="Subtitle 17">
            <a:extLst>
              <a:ext uri="{FF2B5EF4-FFF2-40B4-BE49-F238E27FC236}">
                <a16:creationId xmlns:a16="http://schemas.microsoft.com/office/drawing/2014/main" id="{50D3BBBD-4755-6BDA-BED4-8C12442C40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Compelling subtitle goes here</a:t>
            </a:r>
            <a:endParaRPr lang="en-US" dirty="0">
              <a:solidFill>
                <a:srgbClr val="10002B"/>
              </a:solidFill>
              <a:latin typeface="Calibri" panose="020F0502020204030204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18"/>
          <p:cNvSpPr/>
          <p:nvPr/>
        </p:nvSpPr>
        <p:spPr>
          <a:xfrm>
            <a:off x="0" y="6461760"/>
            <a:ext cx="12192000" cy="396240"/>
          </a:xfrm>
          <a:prstGeom prst="rect">
            <a:avLst/>
          </a:prstGeom>
          <a:solidFill>
            <a:srgbClr val="10002B"/>
          </a:solidFill>
          <a:ln w="12700">
            <a:solidFill>
              <a:srgbClr val="10002B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487680" y="6498336"/>
            <a:ext cx="609600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9D84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Company Name  |  Confidential</a:t>
            </a:r>
            <a:endParaRPr lang="en-US" sz="12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1216640" y="6498336"/>
            <a:ext cx="73152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1219170"/>
            <a:r>
              <a:rPr lang="en-US" sz="1200" b="1" dirty="0">
                <a:solidFill>
                  <a:srgbClr val="FF4D6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2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29" name="Content Placeholder 28">
            <a:extLst>
              <a:ext uri="{FF2B5EF4-FFF2-40B4-BE49-F238E27FC236}">
                <a16:creationId xmlns:a16="http://schemas.microsoft.com/office/drawing/2014/main" id="{DDE32504-91C7-C390-4141-0F9B2C6EC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dirty="0" err="1"/>
              <a:t>urna</a:t>
            </a:r>
            <a:r>
              <a:rPr lang="en-US" dirty="0"/>
              <a:t>.</a:t>
            </a:r>
          </a:p>
          <a:p>
            <a:r>
              <a:rPr lang="en-US" dirty="0"/>
              <a:t>Nunc viverra imperdiet enim. Fusce est. Vivamus a </a:t>
            </a:r>
            <a:r>
              <a:rPr lang="en-US" dirty="0" err="1"/>
              <a:t>tellus</a:t>
            </a:r>
            <a:r>
              <a:rPr lang="en-US" dirty="0"/>
              <a:t>.</a:t>
            </a:r>
          </a:p>
          <a:p>
            <a:r>
              <a:rPr lang="en-US" dirty="0"/>
              <a:t>Pellentesque habitant morbi tristique senectus et netus et malesuada fames ac turpis egestas. Proin pharetra nonummy pede. Mauris et </a:t>
            </a:r>
            <a:r>
              <a:rPr lang="en-US" dirty="0" err="1"/>
              <a:t>orci</a:t>
            </a:r>
            <a:r>
              <a:rPr lang="en-US" dirty="0"/>
              <a:t>.</a:t>
            </a:r>
          </a:p>
        </p:txBody>
      </p:sp>
      <p:sp>
        <p:nvSpPr>
          <p:cNvPr id="26" name="Title 25">
            <a:extLst>
              <a:ext uri="{FF2B5EF4-FFF2-40B4-BE49-F238E27FC236}">
                <a16:creationId xmlns:a16="http://schemas.microsoft.com/office/drawing/2014/main" id="{5F002FB3-26BF-43CB-9DA0-BA308644F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FF"/>
                </a:solidFill>
                <a:ea typeface="Arial Black" pitchFamily="34" charset="-122"/>
                <a:cs typeface="Arial Black" pitchFamily="34" charset="-120"/>
              </a:rPr>
              <a:t>Slide Title Goes Here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3"/>
          <p:cNvSpPr/>
          <p:nvPr/>
        </p:nvSpPr>
        <p:spPr>
          <a:xfrm>
            <a:off x="426720" y="1865376"/>
            <a:ext cx="5364480" cy="1950720"/>
          </a:xfrm>
          <a:prstGeom prst="rect">
            <a:avLst/>
          </a:prstGeom>
          <a:solidFill>
            <a:srgbClr val="FFFFFF"/>
          </a:solidFill>
          <a:ln w="12700">
            <a:solidFill>
              <a:srgbClr val="EAD7FF"/>
            </a:solidFill>
            <a:prstDash val="solid"/>
          </a:ln>
          <a:effectLst>
            <a:outerShdw blurRad="152400" dist="508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26720" y="1865376"/>
            <a:ext cx="304800" cy="1950720"/>
          </a:xfrm>
          <a:prstGeom prst="rect">
            <a:avLst/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914400" y="1962912"/>
            <a:ext cx="4632960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867" b="1" dirty="0">
                <a:solidFill>
                  <a:srgbClr val="1A00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Point One</a:t>
            </a:r>
            <a:endParaRPr lang="en-US" sz="1867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914400" y="2450592"/>
            <a:ext cx="4632960" cy="1158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467" dirty="0">
                <a:solidFill>
                  <a:srgbClr val="4A30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your supporting text here. Keep it concise and impactful for the audience.</a:t>
            </a:r>
            <a:endParaRPr lang="en-US" sz="1467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26720" y="3998976"/>
            <a:ext cx="5364480" cy="1950720"/>
          </a:xfrm>
          <a:prstGeom prst="rect">
            <a:avLst/>
          </a:prstGeom>
          <a:solidFill>
            <a:srgbClr val="FFFFFF"/>
          </a:solidFill>
          <a:ln w="12700">
            <a:solidFill>
              <a:srgbClr val="EAD7FF"/>
            </a:solidFill>
            <a:prstDash val="solid"/>
          </a:ln>
          <a:effectLst>
            <a:outerShdw blurRad="152400" dist="508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26720" y="3998976"/>
            <a:ext cx="304800" cy="1950720"/>
          </a:xfrm>
          <a:prstGeom prst="rect">
            <a:avLst/>
          </a:prstGeom>
          <a:solidFill>
            <a:srgbClr val="7B2FBE"/>
          </a:solidFill>
          <a:ln w="12700">
            <a:solidFill>
              <a:srgbClr val="7B2FBE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1" name="Text 9"/>
          <p:cNvSpPr/>
          <p:nvPr/>
        </p:nvSpPr>
        <p:spPr>
          <a:xfrm>
            <a:off x="914400" y="4096512"/>
            <a:ext cx="4632960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867" b="1" dirty="0">
                <a:solidFill>
                  <a:srgbClr val="1A00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Point Two</a:t>
            </a:r>
            <a:endParaRPr lang="en-US" sz="1867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914400" y="4584192"/>
            <a:ext cx="4632960" cy="1158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467" dirty="0">
                <a:solidFill>
                  <a:srgbClr val="4A30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your supporting text here. Keep it concise and impactful for the audience.</a:t>
            </a:r>
            <a:endParaRPr lang="en-US" sz="1467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278880" y="1865376"/>
            <a:ext cx="5486400" cy="4084320"/>
          </a:xfrm>
          <a:prstGeom prst="rect">
            <a:avLst/>
          </a:prstGeom>
          <a:solidFill>
            <a:srgbClr val="10002B"/>
          </a:solidFill>
          <a:ln w="12700">
            <a:solidFill>
              <a:srgbClr val="10002B"/>
            </a:solidFill>
            <a:prstDash val="solid"/>
          </a:ln>
          <a:effectLst>
            <a:outerShdw blurRad="152400" dist="508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9144000" y="559912"/>
            <a:ext cx="3743864" cy="3743864"/>
          </a:xfrm>
          <a:prstGeom prst="ellipse">
            <a:avLst/>
          </a:prstGeom>
          <a:solidFill>
            <a:srgbClr val="FF4D6D">
              <a:alpha val="20000"/>
            </a:srgbClr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6400800" y="2048256"/>
            <a:ext cx="5242560" cy="1706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9600" b="1" dirty="0">
                <a:solidFill>
                  <a:srgbClr val="FF4D6D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87%</a:t>
            </a:r>
            <a:endParaRPr lang="en-US" sz="96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400800" y="3633216"/>
            <a:ext cx="52425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1467" b="1" kern="0" spc="267" dirty="0">
                <a:solidFill>
                  <a:srgbClr val="C77D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METRIC LABEL</a:t>
            </a:r>
            <a:endParaRPr lang="en-US" sz="1467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6522720" y="4206240"/>
            <a:ext cx="4998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1467" dirty="0">
                <a:solidFill>
                  <a:srgbClr val="D4B8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insight text goes here — describe what this metric means to your audience and why it matters for decision-making.</a:t>
            </a:r>
            <a:endParaRPr lang="en-US" sz="1467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0" y="6461760"/>
            <a:ext cx="12192000" cy="396240"/>
          </a:xfrm>
          <a:prstGeom prst="rect">
            <a:avLst/>
          </a:prstGeom>
          <a:solidFill>
            <a:srgbClr val="10002B"/>
          </a:solidFill>
          <a:ln w="12700">
            <a:solidFill>
              <a:srgbClr val="10002B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487680" y="6498336"/>
            <a:ext cx="609600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9D84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Company Name  |  Confidential</a:t>
            </a:r>
            <a:endParaRPr lang="en-US" sz="12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11216640" y="6498336"/>
            <a:ext cx="73152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1219170"/>
            <a:r>
              <a:rPr lang="en-US" sz="1200" b="1" dirty="0">
                <a:solidFill>
                  <a:srgbClr val="FF4D6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2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3D528970-AC05-32F2-87E7-00E59E764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FF"/>
                </a:solidFill>
                <a:ea typeface="Arial Black" pitchFamily="34" charset="-122"/>
                <a:cs typeface="Arial Black" pitchFamily="34" charset="-120"/>
              </a:rPr>
              <a:t>Slide Title Goes Here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2400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924800" y="0"/>
            <a:ext cx="4267200" cy="6858000"/>
          </a:xfrm>
          <a:prstGeom prst="rect">
            <a:avLst/>
          </a:prstGeom>
          <a:solidFill>
            <a:srgbClr val="7B2FBE">
              <a:alpha val="45000"/>
            </a:srgbClr>
          </a:solidFill>
          <a:ln w="12700">
            <a:solidFill>
              <a:srgbClr val="7B2FBE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7071360" y="-1463040"/>
            <a:ext cx="5486400" cy="5486400"/>
          </a:xfrm>
          <a:prstGeom prst="ellipse">
            <a:avLst/>
          </a:prstGeom>
          <a:solidFill>
            <a:srgbClr val="FF4D6D">
              <a:alpha val="30000"/>
            </a:srgbClr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4" name="Shape 2"/>
          <p:cNvSpPr/>
          <p:nvPr/>
        </p:nvSpPr>
        <p:spPr>
          <a:xfrm>
            <a:off x="9144000" y="3657600"/>
            <a:ext cx="3657600" cy="3657600"/>
          </a:xfrm>
          <a:prstGeom prst="ellipse">
            <a:avLst/>
          </a:prstGeom>
          <a:solidFill>
            <a:srgbClr val="C77DFF">
              <a:alpha val="35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5" name="Shape 3"/>
          <p:cNvSpPr/>
          <p:nvPr/>
        </p:nvSpPr>
        <p:spPr>
          <a:xfrm>
            <a:off x="0" y="0"/>
            <a:ext cx="609600" cy="6858000"/>
          </a:xfrm>
          <a:prstGeom prst="rect">
            <a:avLst/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6" name="Shape 4"/>
          <p:cNvSpPr/>
          <p:nvPr/>
        </p:nvSpPr>
        <p:spPr>
          <a:xfrm>
            <a:off x="609600" y="2901696"/>
            <a:ext cx="7071360" cy="73152"/>
          </a:xfrm>
          <a:prstGeom prst="rect">
            <a:avLst/>
          </a:prstGeom>
          <a:solidFill>
            <a:srgbClr val="C77DFF">
              <a:alpha val="50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914400" y="731520"/>
            <a:ext cx="2438400" cy="1706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0" b="1" dirty="0">
                <a:solidFill>
                  <a:srgbClr val="FF4D6D">
                    <a:alpha val="80000"/>
                  </a:srgbClr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01</a:t>
            </a:r>
            <a:endParaRPr lang="en-US" sz="120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8" name="Shape 6"/>
          <p:cNvSpPr/>
          <p:nvPr/>
        </p:nvSpPr>
        <p:spPr>
          <a:xfrm>
            <a:off x="914400" y="2438400"/>
            <a:ext cx="2194560" cy="463296"/>
          </a:xfrm>
          <a:prstGeom prst="rect">
            <a:avLst/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914400" y="2438400"/>
            <a:ext cx="2194560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1200" b="1" kern="0" spc="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</a:t>
            </a:r>
            <a:endParaRPr lang="en-US" sz="12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6CD51F43-4815-30F2-7259-F27CE458E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Section 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B0D9F22-99CC-1777-784F-E2AC39D3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brief description of this section's theme or objective goes right here.</a:t>
            </a:r>
            <a:endParaRPr lang="en-US" dirty="0">
              <a:solidFill>
                <a:srgbClr val="10002B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1000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705600" y="0"/>
            <a:ext cx="5486400" cy="6858000"/>
          </a:xfrm>
          <a:prstGeom prst="rect">
            <a:avLst/>
          </a:prstGeom>
          <a:solidFill>
            <a:srgbClr val="FF4D6D"/>
          </a:solidFill>
          <a:ln w="12700">
            <a:solidFill>
              <a:srgbClr val="FF4D6D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852160" y="-975360"/>
            <a:ext cx="4267200" cy="4267200"/>
          </a:xfrm>
          <a:prstGeom prst="ellipse">
            <a:avLst/>
          </a:prstGeom>
          <a:solidFill>
            <a:srgbClr val="7B2FBE">
              <a:alpha val="50000"/>
            </a:srgbClr>
          </a:solidFill>
          <a:ln w="12700">
            <a:solidFill>
              <a:srgbClr val="7B2FBE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4" name="Shape 2"/>
          <p:cNvSpPr/>
          <p:nvPr/>
        </p:nvSpPr>
        <p:spPr>
          <a:xfrm>
            <a:off x="8290560" y="3657600"/>
            <a:ext cx="3048000" cy="3048000"/>
          </a:xfrm>
          <a:prstGeom prst="ellipse">
            <a:avLst/>
          </a:prstGeom>
          <a:solidFill>
            <a:srgbClr val="10002B">
              <a:alpha val="45000"/>
            </a:srgbClr>
          </a:solidFill>
          <a:ln w="12700">
            <a:solidFill>
              <a:srgbClr val="10002B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632960" y="5486400"/>
            <a:ext cx="2194560" cy="2194560"/>
          </a:xfrm>
          <a:prstGeom prst="ellipse">
            <a:avLst/>
          </a:prstGeom>
          <a:solidFill>
            <a:srgbClr val="C77DFF">
              <a:alpha val="40000"/>
            </a:srgbClr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609600" y="609600"/>
            <a:ext cx="304800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0" b="1" dirty="0">
                <a:solidFill>
                  <a:srgbClr val="7B2FBE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02</a:t>
            </a:r>
            <a:endParaRPr lang="en-US" sz="120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09600" y="2560320"/>
            <a:ext cx="2194560" cy="463296"/>
          </a:xfrm>
          <a:prstGeom prst="rect">
            <a:avLst/>
          </a:prstGeom>
          <a:solidFill>
            <a:srgbClr val="C77DFF"/>
          </a:solidFill>
          <a:ln w="12700">
            <a:solidFill>
              <a:srgbClr val="C77DFF"/>
            </a:solidFill>
            <a:prstDash val="solid"/>
          </a:ln>
        </p:spPr>
        <p:txBody>
          <a:bodyPr/>
          <a:lstStyle/>
          <a:p>
            <a:pPr defTabSz="1219170"/>
            <a:endParaRPr lang="en-US" sz="240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609600" y="2560320"/>
            <a:ext cx="2194560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1200" b="1" kern="0" spc="400" dirty="0">
                <a:solidFill>
                  <a:srgbClr val="1000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</a:t>
            </a:r>
            <a:endParaRPr lang="en-US" sz="1200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4A24C91-B98F-F3FC-0DC5-A16840576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1219170"/>
            <a:r>
              <a:rPr lang="en-US" dirty="0"/>
              <a:t>Section Title</a:t>
            </a:r>
            <a:endParaRPr lang="en-US" dirty="0">
              <a:solidFill>
                <a:srgbClr val="10002B"/>
              </a:solidFill>
              <a:latin typeface="Calibri" panose="020F0502020204030204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EFA5F4C-38F9-FFF7-A370-311ED83A87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9D84B7"/>
                </a:solidFill>
              </a:rPr>
              <a:t>Brief description of what this section covers for your audience.</a:t>
            </a:r>
            <a:endParaRPr lang="en-US" dirty="0">
              <a:solidFill>
                <a:srgbClr val="10002B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00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BD2513BE-19A3-54B9-1DCB-DB55154F471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F93A2A7-29A8-D185-19AE-55BE5FABEE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Name  |  email@company.com  |  www.company.com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Calibri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dirty="0"/>
              <a:t>Typography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Electric Coral">
      <a:dk1>
        <a:srgbClr val="10002B"/>
      </a:dk1>
      <a:lt1>
        <a:srgbClr val="FFFFFF"/>
      </a:lt1>
      <a:dk2>
        <a:srgbClr val="240046"/>
      </a:dk2>
      <a:lt2>
        <a:srgbClr val="FAF5FF"/>
      </a:lt2>
      <a:accent1>
        <a:srgbClr val="FF4D6D"/>
      </a:accent1>
      <a:accent2>
        <a:srgbClr val="7B2FBE"/>
      </a:accent2>
      <a:accent3>
        <a:srgbClr val="C77DFF"/>
      </a:accent3>
      <a:accent4>
        <a:srgbClr val="9D84B7"/>
      </a:accent4>
      <a:accent5>
        <a:srgbClr val="1A0033"/>
      </a:accent5>
      <a:accent6>
        <a:srgbClr val="F8F0FE"/>
      </a:accent6>
      <a:hlink>
        <a:srgbClr val="FF4D6D"/>
      </a:hlink>
      <a:folHlink>
        <a:srgbClr val="7B2FBE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10_T_PGO_Neon-Orbit.pptx" id="{09634D71-C1D4-46BE-80A0-089CEDB41914}" vid="{35242969-5E82-48D1-89C0-AE6E59F4116C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10_T_PGO_Neon-Orbit.pptx" id="{09634D71-C1D4-46BE-80A0-089CEDB41914}" vid="{3821E8FB-2071-4B91-93C3-C1F5A08160B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</TotalTime>
  <Words>363</Words>
  <Application>Microsoft Office PowerPoint</Application>
  <PresentationFormat>Widescreen</PresentationFormat>
  <Paragraphs>50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Aptos</vt:lpstr>
      <vt:lpstr>Aptos Display</vt:lpstr>
      <vt:lpstr>Arial</vt:lpstr>
      <vt:lpstr>Arial Black</vt:lpstr>
      <vt:lpstr>Calibri</vt:lpstr>
      <vt:lpstr>Calibri Light</vt:lpstr>
      <vt:lpstr>PresentationGO</vt:lpstr>
      <vt:lpstr>Designed by PresentationGO</vt:lpstr>
      <vt:lpstr>Title of Your Presentation</vt:lpstr>
      <vt:lpstr>Slide Title Goes Here</vt:lpstr>
      <vt:lpstr>Slide Title Goes Here</vt:lpstr>
      <vt:lpstr>Section Title</vt:lpstr>
      <vt:lpstr>Section Title</vt:lpstr>
      <vt:lpstr>PowerPoint Presentation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Neon Orbit</dc:title>
  <dc:creator>PresentationGO.com</dc:creator>
  <dc:description>© Copyright PresentationGO.com</dc:description>
  <cp:lastModifiedBy>Christophe Barroche</cp:lastModifiedBy>
  <cp:revision>9</cp:revision>
  <dcterms:created xsi:type="dcterms:W3CDTF">2026-02-23T17:00:15Z</dcterms:created>
  <dcterms:modified xsi:type="dcterms:W3CDTF">2026-03-02T17:36:27Z</dcterms:modified>
  <cp:category>Templates</cp:category>
</cp:coreProperties>
</file>