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55" autoAdjust="0"/>
    <p:restoredTop sz="94704" autoAdjust="0"/>
  </p:normalViewPr>
  <p:slideViewPr>
    <p:cSldViewPr snapToGrid="0">
      <p:cViewPr varScale="1">
        <p:scale>
          <a:sx n="122" d="100"/>
          <a:sy n="122" d="100"/>
        </p:scale>
        <p:origin x="1538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01464" y="1698542"/>
            <a:ext cx="4237009" cy="2066152"/>
          </a:xfrm>
        </p:spPr>
        <p:txBody>
          <a:bodyPr anchor="b"/>
          <a:lstStyle>
            <a:lvl1pPr algn="r">
              <a:defRPr sz="6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01463" y="3903843"/>
            <a:ext cx="4237009" cy="1347307"/>
          </a:xfrm>
        </p:spPr>
        <p:txBody>
          <a:bodyPr>
            <a:normAutofit/>
          </a:bodyPr>
          <a:lstStyle>
            <a:lvl1pPr marL="0" indent="0" algn="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6"/>
            <a:ext cx="5257800" cy="1088118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600200"/>
            <a:ext cx="4725317" cy="4601817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7800" cy="1088118"/>
          </a:xfrm>
        </p:spPr>
        <p:txBody>
          <a:bodyPr/>
          <a:lstStyle>
            <a:lvl1pPr algn="r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44019" y="1600199"/>
            <a:ext cx="4809779" cy="4601817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0" y="1721224"/>
            <a:ext cx="4114800" cy="1707776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39000" y="3559906"/>
            <a:ext cx="4114800" cy="97559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3691"/>
            <a:ext cx="4114800" cy="2368561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678049"/>
            <a:ext cx="345077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1935"/>
            <a:ext cx="4114800" cy="1869365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652" y="3019892"/>
            <a:ext cx="4125786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630990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503202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25935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48669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2D684394-B934-466F-1345-4F4ABB960874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1CB84771-B0AB-9C25-DDAE-D5C26FFB9421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5049FDA-D45A-56A8-0769-8C8C919DB513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F78E977-D005-156A-F694-7B7785D3FEDD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5E25EAB2-5E11-5C50-9FB1-7D87C35658E2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5EBF7156-61E6-52CE-D2E9-B5D1CE804F88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6D4D6C3-B714-3F64-3A2E-D7639DB152DD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28E3626D-ED76-79A1-B21B-17659F587033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94FA12BB-278C-6AD9-A008-806020B9EC5F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4C42555C-9CEE-86B8-F010-80F43402E891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6371F40B-0680-4514-38CB-8344028FBB1D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03C4929-A1FB-C215-E775-8BDE80A449DF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9CC377E-86C2-06EC-E77F-123D8DCE1891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C22A3817-4A52-9F52-FD32-8B6BBEAB9D9C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DEA24F4F-9522-3DED-7AF3-BAD31740B22A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9FFF79BF-81BC-0032-3AB3-2EA9910C5DDB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A15DF41-9E7B-345D-C3DB-A1D110498EE8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A28625CA-26ED-0449-1E98-9AC93ADC9CCE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DCFA651-A97C-679E-D88A-9626F4BEAD4D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C3F5C860-DAF8-9A1D-353C-F7EFF0F8F51F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2B4D3EE8-5830-6B1C-00BC-C8C9BB11EF7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5E863D0-7D5D-1ACF-94B9-EFBBF6CBEC89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FED7B5F1-C763-8EC5-B163-87760589184D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BE9DCBA-B4B3-D4B9-E768-09A8896E20B0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54088837-7795-594E-66D9-406003B81DC3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4AF44551-539F-2B97-98E6-8AEE91BE3743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A74BC295-BC56-A2E8-D9E2-676778C6D06E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D2BFBFB4-77DE-B5F4-C44F-749A0E92ABBB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2E56A06-C58D-5992-073B-A09832B66F49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129C37EC-803D-6DB2-EB82-54F342CF39D3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97BE6050-3C9D-2C2D-4146-0CEC80FE5D29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2EF314D5-6B1C-4964-F27A-4B0FCA1FF47A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62AD5DB9-1B4F-4932-1003-FB2B848E477D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9C7FE863-D0D8-2395-0621-91EB74BF80EB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76D62C93-C7FD-99BD-960D-AA32A646FA9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CCC71034-3482-AC32-BAED-6916A9A7D9D6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26631448-8AED-40ED-A522-C0A6FA238DFC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D341E915-3BE8-1CF1-6376-A57B85B154BA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DA12F254-302E-3E4B-9A9F-3D60C49B10C4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4AC19D3E-4FAB-697F-77C0-826363924823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EA651FD8-C75C-C5F7-F197-67123A8221F2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6B2BFC6A-0933-FEBD-B2F4-534A0D3567AA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0E878D92-2D05-9029-3BC8-F5D14289110C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FDE727EA-BCC0-141E-4DD2-C2D7F595DD0A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207290A4-2E92-CE36-846E-BFB5D8ECE033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187E8259-8D39-E851-53D6-1B50FBD9C482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B737154B-817F-7964-2BD4-B3A3E431686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59D6F242-78AF-9CC9-F835-BC41F52FFDA2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E6177D47-923A-2B36-06FE-384D8A70DDFD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9D9D0838-05F6-D852-CBC8-B0C42A1698A8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5B1C6227-10E6-30E7-2981-3A871DED1DED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0B8D23AE-3201-E208-5852-A5B8A979945A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5569AB1F-6D3C-6811-6211-DB1AA05DFC2F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33DC3B41-2915-7786-1B98-C4B2A164A536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D2F6A3DC-BDB0-9897-77FF-DB3672F05B9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DEE6616D-700B-22A2-312B-4643EC70748A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E18134C9-BF5E-3DBD-DF16-0943BE82A9D3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891BA255-D90E-526C-BE8B-54FDBF518F26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07E49561-557A-3495-9C67-B66D6A7A2969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A158FB7A-FE94-CDC9-D100-F962DBBA8B03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6"/>
            <a:ext cx="5257800" cy="108811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600200"/>
            <a:ext cx="4725317" cy="4601817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provident.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7800" cy="108811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44019" y="1600199"/>
            <a:ext cx="4809779" cy="4601817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0" y="1721224"/>
            <a:ext cx="4114800" cy="1707776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39000" y="3559906"/>
            <a:ext cx="4114800" cy="97559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3691"/>
            <a:ext cx="4114800" cy="2368561"/>
          </a:xfrm>
        </p:spPr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678049"/>
            <a:ext cx="345077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8DAA7F85-48B8-A9B9-3A4B-1B30CC3CAA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07 - 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85_T_PGO_Megaphone-Message.pptx" id="{120E1699-26E5-4954-A469-CA9E6278D3E8}" vid="{FE2A1962-A439-4D6F-8244-26FEB8F4A203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85_T_PGO_Megaphone-Message.pptx" id="{120E1699-26E5-4954-A469-CA9E6278D3E8}" vid="{F76A823D-48EB-4F28-A61F-A719111DAA9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338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Megaphone Message</dc:title>
  <dc:creator>Christophe Barroche</dc:creator>
  <dc:description>© Copyright PresentationGO.com</dc:description>
  <cp:lastModifiedBy>Christophe Barroche</cp:lastModifiedBy>
  <cp:revision>7</cp:revision>
  <dcterms:created xsi:type="dcterms:W3CDTF">2025-12-05T17:25:25Z</dcterms:created>
  <dcterms:modified xsi:type="dcterms:W3CDTF">2025-12-05T21:38:13Z</dcterms:modified>
  <cp:category>Templates</cp:category>
</cp:coreProperties>
</file>