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37" autoAdjust="0"/>
    <p:restoredTop sz="94694" autoAdjust="0"/>
  </p:normalViewPr>
  <p:slideViewPr>
    <p:cSldViewPr snapToGrid="0">
      <p:cViewPr varScale="1">
        <p:scale>
          <a:sx n="91" d="100"/>
          <a:sy n="91" d="100"/>
        </p:scale>
        <p:origin x="71" y="64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527717"/>
            <a:ext cx="10515600" cy="1965879"/>
          </a:xfrm>
        </p:spPr>
        <p:txBody>
          <a:bodyPr anchor="b"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32745"/>
            <a:ext cx="10515600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2" y="365126"/>
            <a:ext cx="7772398" cy="1088118"/>
          </a:xfrm>
        </p:spPr>
        <p:txBody>
          <a:bodyPr/>
          <a:lstStyle>
            <a:lvl1pPr algn="r"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1" y="1600200"/>
            <a:ext cx="7772398" cy="4601817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7315199" cy="990146"/>
          </a:xfrm>
        </p:spPr>
        <p:txBody>
          <a:bodyPr/>
          <a:lstStyle>
            <a:lvl1pPr algn="l"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2229"/>
            <a:ext cx="7315200" cy="4689849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751115"/>
            <a:ext cx="5439936" cy="2940752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5439936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2176" y="1323305"/>
            <a:ext cx="4261624" cy="2368561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2176" y="3857663"/>
            <a:ext cx="4261624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62989"/>
            <a:ext cx="5627914" cy="1869365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564294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745843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F93ECBA-1736-4F4C-FD84-CE06734CE7E3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AF8F07-5703-F53D-4A45-B972D400B272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F7CE17-1562-CEA1-500A-F6C74368068A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B9506A-12CA-EF9F-61A8-3BD1AADA08D3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36EF9C-F74E-B170-2C0F-507EB1D2DEE8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6D1DEC-B335-96CA-12FB-9598E03DDC4F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A861F6-B5E9-9874-26E7-B07B110B1B9B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8803AC-CDB1-3216-CB12-9C1BEA8E90E4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C7D81B-5E24-77AB-275D-CE7897182717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801059-4154-0F34-C749-FCD425C5A0EC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888BA9A-1C63-C1EF-CC09-397E3454F9F5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C8E761-0743-73C3-A16B-F903B9D4690A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4382C3D-C1AA-DEA3-D17D-825E4F22E7CB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8B7614-1E4D-AE9C-0605-AE1833256923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322A9-B072-81AD-416C-8B03E7391245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8FCF1F-8AC7-6DEC-9CF4-9EA83CE4EA8C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989C89-C34C-4077-3868-C39C0EB071E1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91D3FFC-A053-A1C5-054B-586B31313B7F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82252A1-964B-0041-86D6-7B9D6E3139E8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DAC76C5-E45B-5B5F-5336-F56F66972AC5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F27179-4140-5D13-8FDB-B54AAB36229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16278AF-9DA2-2241-4061-A0E245B74DF5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4DCD6E6-26BC-A87D-857C-5497F74C772B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0DB7264-DFA6-CC4E-E08D-94D670DB5ABC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221F664-92AA-E355-B199-B501956B3F01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6762C1-0B48-BC83-93A9-BC91F4B911D6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CED955D-5E19-6DEB-D92F-08E4B4E7F5D5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67B8BB3-BB9D-2192-2B3D-FD611E44C10C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61FA74A-20FB-BC3C-1599-95AAE17D461B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6730FEB-5B96-16CE-ED26-A2ADD6543393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5D598BD-F3E8-9B48-BF59-E988F8DC7502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A565BFE-ED62-64AD-17B5-9128B7E3002E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C17E359-702D-75FC-CF03-08972600373A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06FF288-7B3C-94C0-2285-5E06FB1FEF42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75F4B24-F4EE-60F0-0F82-519BBF592116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680AB23-B44E-7955-FD1C-1F4F6CC9E721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46D764F-26C6-F7FA-ACDC-74D503BAFE52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D35A10D-4424-D343-1F69-953852D90DD7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016102-BC96-F911-ACAE-1C4086731970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13AD6CC-7A8B-DD51-EBE0-CE4AF8D7EFA7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93393CD-C9EB-1329-15D1-1683123D49E7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B90F2A6-CEA1-50C3-FEF5-7389863072CB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B7AD77-2859-7728-D3E0-AAA90EBE21E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2DEE2FA-3C8E-47EF-0BE6-D652CCB8FB81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EF10F80-45F2-4527-B99E-AF25496CD750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CD98D29-593F-ED6B-9B37-BEB51F9B3525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6848087-8BDA-D28E-2773-4938E6FFB797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77A36ABB-BC54-8AE0-BE14-A85508808B17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C77C5D8-C1DE-51BB-F76F-10A399F31C21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12C6835-E504-C306-A5F4-552E0F37B070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C6A27EF-604D-FF75-5746-6692B1FB431B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F204E36-28D0-84EC-9050-569E090CD178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5EF9503-B830-EE9E-65A6-5600CF178C43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84670FF-2A62-DFB4-ECE0-28650DBAAFD0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27E9C5C-2C28-B6DF-BAD8-5EA9CD7449D3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D7B3487-87A4-C9BF-F6DC-0A3068DC5B98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3D787B0-4DE8-1B48-D2D2-A6A2EAC9D77A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C390977-DBF9-22D4-EE3E-CDF5EDC411B4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03A6227-310A-3E99-9A60-6805F6959A57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48EA2ED-5A31-7A49-F9CB-5E258B43E2EA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>
              <a:lumMod val="60000"/>
              <a:lumOff val="4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>
              <a:lumMod val="60000"/>
              <a:lumOff val="4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>
              <a:lumMod val="60000"/>
              <a:lumOff val="4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>
              <a:lumMod val="60000"/>
              <a:lumOff val="4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>
              <a:lumMod val="60000"/>
              <a:lumOff val="4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527717"/>
            <a:ext cx="10515600" cy="1965879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32745"/>
            <a:ext cx="10515600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2" y="365126"/>
            <a:ext cx="7772398" cy="108811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1" y="1600200"/>
            <a:ext cx="7772398" cy="4601817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7315199" cy="99014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2229"/>
            <a:ext cx="7315200" cy="4689849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751115"/>
            <a:ext cx="5439936" cy="294075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5439936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2176" y="1323305"/>
            <a:ext cx="4261624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2176" y="3857663"/>
            <a:ext cx="4261624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62989"/>
            <a:ext cx="5627914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640946"/>
            <a:ext cx="564294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28" name="Espace réservé pour une image  27">
            <a:extLst>
              <a:ext uri="{FF2B5EF4-FFF2-40B4-BE49-F238E27FC236}">
                <a16:creationId xmlns:a16="http://schemas.microsoft.com/office/drawing/2014/main" id="{6E5D2FD0-D498-1C4D-FAAB-BACB16B3BB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noFill/>
        </p:spPr>
        <p:txBody>
          <a:bodyPr/>
          <a:lstStyle/>
          <a:p>
            <a:endParaRPr lang="fr-FR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Twilight Spectrum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23_T_PGO_Twilight-Spectrum.pptx" id="{63B6F23D-8AE1-47D6-8058-A0557A9C2D64}" vid="{1D0DD8AF-778B-48A1-952B-2325CD685E3D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23_T_PGO_Twilight-Spectrum.pptx" id="{63B6F23D-8AE1-47D6-8058-A0557A9C2D64}" vid="{76D4E7BC-C63B-4274-B46E-C17DF569B19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Twilight Spectrum</dc:title>
  <dc:creator>PresentationGO.com</dc:creator>
  <dc:description>© Copyright PresentationGO.com</dc:description>
  <cp:lastModifiedBy>Christophe Barroche</cp:lastModifiedBy>
  <cp:revision>6</cp:revision>
  <dcterms:created xsi:type="dcterms:W3CDTF">2025-07-24T17:31:17Z</dcterms:created>
  <dcterms:modified xsi:type="dcterms:W3CDTF">2025-07-24T18:13:33Z</dcterms:modified>
  <cp:category>Templates</cp:category>
</cp:coreProperties>
</file>