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70" autoAdjust="0"/>
    <p:restoredTop sz="94697" autoAdjust="0"/>
  </p:normalViewPr>
  <p:slideViewPr>
    <p:cSldViewPr snapToGrid="0">
      <p:cViewPr varScale="1">
        <p:scale>
          <a:sx n="73" d="100"/>
          <a:sy n="73" d="100"/>
        </p:scale>
        <p:origin x="33" y="21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4886" y="3014535"/>
            <a:ext cx="6137635" cy="2543992"/>
          </a:xfrm>
        </p:spPr>
        <p:txBody>
          <a:bodyPr anchor="b"/>
          <a:lstStyle>
            <a:lvl1pPr algn="ctr">
              <a:defRPr sz="6600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r>
              <a:rPr lang="fr-CA" dirty="0"/>
              <a:t>Modifier le style du titre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4886" y="5697676"/>
            <a:ext cx="6137635" cy="1023799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CA" dirty="0"/>
              <a:t>Modifier le style des sous-titres du masque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4832757" cy="1325563"/>
          </a:xfrm>
        </p:spPr>
        <p:txBody>
          <a:bodyPr/>
          <a:lstStyle>
            <a:lvl1pPr algn="l">
              <a:defRPr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782765"/>
            <a:ext cx="4832757" cy="4419252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  <a:lvl2pPr algn="l">
              <a:defRPr>
                <a:solidFill>
                  <a:schemeClr val="tx1"/>
                </a:solidFill>
              </a:defRPr>
            </a:lvl2pPr>
            <a:lvl3pPr algn="l">
              <a:defRPr>
                <a:solidFill>
                  <a:schemeClr val="tx1"/>
                </a:solidFill>
              </a:defRPr>
            </a:lvl3pPr>
            <a:lvl4pPr algn="l">
              <a:defRPr>
                <a:solidFill>
                  <a:schemeClr val="tx1"/>
                </a:solidFill>
              </a:defRPr>
            </a:lvl4pPr>
            <a:lvl5pPr algn="l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r-CA" dirty="0"/>
              <a:t>Cliquez pour modifier les styles du texte du masque</a:t>
            </a:r>
          </a:p>
          <a:p>
            <a:pPr lvl="1"/>
            <a:r>
              <a:rPr lang="fr-CA" dirty="0"/>
              <a:t>Deuxième niveau</a:t>
            </a:r>
          </a:p>
          <a:p>
            <a:pPr lvl="2"/>
            <a:r>
              <a:rPr lang="fr-CA" dirty="0"/>
              <a:t>Troisième niveau</a:t>
            </a:r>
          </a:p>
          <a:p>
            <a:pPr lvl="3"/>
            <a:r>
              <a:rPr lang="fr-CA" dirty="0"/>
              <a:t>Quatrième niveau</a:t>
            </a:r>
          </a:p>
          <a:p>
            <a:pPr lvl="4"/>
            <a:r>
              <a:rPr lang="fr-CA" dirty="0"/>
              <a:t>Cinquième niveau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79640" y="365125"/>
            <a:ext cx="4374160" cy="1515926"/>
          </a:xfrm>
        </p:spPr>
        <p:txBody>
          <a:bodyPr/>
          <a:lstStyle>
            <a:lvl1pPr algn="r">
              <a:defRPr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r>
              <a:rPr lang="fr-CA" dirty="0"/>
              <a:t>Modifier le style du titre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67244" y="1976846"/>
            <a:ext cx="4965220" cy="4215232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  <a:lvl2pPr algn="r">
              <a:defRPr>
                <a:solidFill>
                  <a:schemeClr val="tx1"/>
                </a:solidFill>
              </a:defRPr>
            </a:lvl2pPr>
            <a:lvl3pPr algn="r">
              <a:defRPr>
                <a:solidFill>
                  <a:schemeClr val="tx1"/>
                </a:solidFill>
              </a:defRPr>
            </a:lvl3pPr>
            <a:lvl4pPr algn="r">
              <a:defRPr>
                <a:solidFill>
                  <a:schemeClr val="tx1"/>
                </a:solidFill>
              </a:defRPr>
            </a:lvl4pPr>
            <a:lvl5pPr algn="r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9622" y="1918924"/>
            <a:ext cx="5884178" cy="2368561"/>
          </a:xfrm>
        </p:spPr>
        <p:txBody>
          <a:bodyPr anchor="b"/>
          <a:lstStyle>
            <a:lvl1pPr algn="r">
              <a:defRPr sz="6000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r>
              <a:rPr lang="fr-CA" dirty="0"/>
              <a:t>Modifier le style du titre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69622" y="4453282"/>
            <a:ext cx="5884178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4730" y="1692420"/>
            <a:ext cx="6119070" cy="2368561"/>
          </a:xfrm>
        </p:spPr>
        <p:txBody>
          <a:bodyPr anchor="b"/>
          <a:lstStyle>
            <a:lvl1pPr algn="r">
              <a:defRPr sz="6000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r>
              <a:rPr lang="fr-CA" dirty="0"/>
              <a:t>Modifier le style du titre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34730" y="4226778"/>
            <a:ext cx="6119070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2764971"/>
            <a:ext cx="6762226" cy="1752079"/>
          </a:xfrm>
        </p:spPr>
        <p:txBody>
          <a:bodyPr anchor="b"/>
          <a:lstStyle>
            <a:lvl1pPr algn="l">
              <a:defRPr sz="6600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r>
              <a:rPr lang="fr-CA" dirty="0"/>
              <a:t>Modifier le style du titre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4625642"/>
            <a:ext cx="6780280" cy="1276782"/>
          </a:xfrm>
        </p:spPr>
        <p:txBody>
          <a:bodyPr>
            <a:noAutofit/>
          </a:bodyPr>
          <a:lstStyle>
            <a:lvl1pPr marL="0" indent="0" algn="l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967256" y="1306114"/>
            <a:ext cx="1333500" cy="1333500"/>
          </a:xfrm>
          <a:prstGeom prst="ellipse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fr-CA"/>
              <a:t>Cliquez sur l'icône pour ajouter une image</a:t>
            </a:r>
            <a:endParaRPr lang="en-US"/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394200" y="1783311"/>
            <a:ext cx="151165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394200" y="2010644"/>
            <a:ext cx="151165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94200" y="2237977"/>
            <a:ext cx="151165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r>
              <a:rPr lang="fr-CA" dirty="0"/>
              <a:t>Modifier le style du titre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6">
                    <a:lumMod val="50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fr-CA" dirty="0"/>
              <a:t>Cliquez pour modifier les styles du texte du masque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F93ECBA-1736-4F4C-FD84-CE06734CE7E3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6AF8F07-5703-F53D-4A45-B972D400B272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5F7CE17-1562-CEA1-500A-F6C74368068A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1B9506A-12CA-EF9F-61A8-3BD1AADA08D3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036EF9C-F74E-B170-2C0F-507EB1D2DEE8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06D1DEC-B335-96CA-12FB-9598E03DDC4F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1A861F6-B5E9-9874-26E7-B07B110B1B9B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8803AC-CDB1-3216-CB12-9C1BEA8E90E4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FC7D81B-5E24-77AB-275D-CE7897182717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1801059-4154-0F34-C749-FCD425C5A0EC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888BA9A-1C63-C1EF-CC09-397E3454F9F5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FC8E761-0743-73C3-A16B-F903B9D4690A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4382C3D-C1AA-DEA3-D17D-825E4F22E7CB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D8B7614-1E4D-AE9C-0605-AE1833256923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E6322A9-B072-81AD-416C-8B03E7391245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08FCF1F-8AC7-6DEC-9CF4-9EA83CE4EA8C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7989C89-C34C-4077-3868-C39C0EB071E1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91D3FFC-A053-A1C5-054B-586B31313B7F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82252A1-964B-0041-86D6-7B9D6E3139E8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DAC76C5-E45B-5B5F-5336-F56F66972AC5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1F27179-4140-5D13-8FDB-B54AAB362292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16278AF-9DA2-2241-4061-A0E245B74DF5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4DCD6E6-26BC-A87D-857C-5497F74C772B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0DB7264-DFA6-CC4E-E08D-94D670DB5ABC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221F664-92AA-E355-B199-B501956B3F01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36762C1-0B48-BC83-93A9-BC91F4B911D6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CED955D-5E19-6DEB-D92F-08E4B4E7F5D5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67B8BB3-BB9D-2192-2B3D-FD611E44C10C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61FA74A-20FB-BC3C-1599-95AAE17D461B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6730FEB-5B96-16CE-ED26-A2ADD6543393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5D598BD-F3E8-9B48-BF59-E988F8DC7502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A565BFE-ED62-64AD-17B5-9128B7E3002E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FC17E359-702D-75FC-CF03-08972600373A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06FF288-7B3C-94C0-2285-5E06FB1FEF42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75F4B24-F4EE-60F0-0F82-519BBF592116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680AB23-B44E-7955-FD1C-1F4F6CC9E721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346D764F-26C6-F7FA-ACDC-74D503BAFE52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BD35A10D-4424-D343-1F69-953852D90DD7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A3016102-BC96-F911-ACAE-1C4086731970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13AD6CC-7A8B-DD51-EBE0-CE4AF8D7EFA7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893393CD-C9EB-1329-15D1-1683123D49E7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3B90F2A6-CEA1-50C3-FEF5-7389863072CB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6EB7AD77-2859-7728-D3E0-AAA90EBE21E1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42DEE2FA-3C8E-47EF-0BE6-D652CCB8FB81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EF10F80-45F2-4527-B99E-AF25496CD750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CD98D29-593F-ED6B-9B37-BEB51F9B3525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D6848087-8BDA-D28E-2773-4938E6FFB797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77A36ABB-BC54-8AE0-BE14-A85508808B17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EC77C5D8-C1DE-51BB-F76F-10A399F31C21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12C6835-E504-C306-A5F4-552E0F37B070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5C6A27EF-604D-FF75-5746-6692B1FB431B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AF204E36-28D0-84EC-9050-569E090CD178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5EF9503-B830-EE9E-65A6-5600CF178C43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284670FF-2A62-DFB4-ECE0-28650DBAAFD0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C27E9C5C-2C28-B6DF-BAD8-5EA9CD7449D3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6D7B3487-87A4-C9BF-F6DC-0A3068DC5B98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73D787B0-4DE8-1B48-D2D2-A6A2EAC9D77A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9C390977-DBF9-22D4-EE3E-CDF5EDC411B4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C03A6227-310A-3E99-9A60-6805F6959A57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B48EA2ED-5A31-7A49-F9CB-5E258B43E2EA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6">
              <a:lumMod val="50000"/>
            </a:schemeClr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3ED3781C-17BE-DE12-3764-981456FB104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 2013 - 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18_T_PGO_Hello-Sunshine.pptx" id="{ED3F2C46-81DE-48A8-B644-A8084377259D}" vid="{AA5A2644-BDCF-4ABE-8A01-935D356E615A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18_T_PGO_Hello-Sunshine.pptx" id="{ED3F2C46-81DE-48A8-B644-A8084377259D}" vid="{6643C2BA-330A-4BD5-BA48-B9BC4D10EEBB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Hello Sunshine</dc:title>
  <dc:creator>PresentationGO.com</dc:creator>
  <dc:description>© Copyright PresentationGO.com</dc:description>
  <cp:lastModifiedBy>Christophe Barroche</cp:lastModifiedBy>
  <cp:revision>4</cp:revision>
  <dcterms:created xsi:type="dcterms:W3CDTF">2025-07-01T17:41:40Z</dcterms:created>
  <dcterms:modified xsi:type="dcterms:W3CDTF">2025-07-04T19:01:22Z</dcterms:modified>
  <cp:category>Templates</cp:category>
</cp:coreProperties>
</file>