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32" autoAdjust="0"/>
    <p:restoredTop sz="94696" autoAdjust="0"/>
  </p:normalViewPr>
  <p:slideViewPr>
    <p:cSldViewPr snapToGrid="0">
      <p:cViewPr varScale="1">
        <p:scale>
          <a:sx n="75" d="100"/>
          <a:sy n="75" d="100"/>
        </p:scale>
        <p:origin x="927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5372" y="994229"/>
            <a:ext cx="6233886" cy="2769134"/>
          </a:xfrm>
        </p:spPr>
        <p:txBody>
          <a:bodyPr anchor="b"/>
          <a:lstStyle>
            <a:lvl1pPr algn="ctr">
              <a:defRPr sz="66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25372" y="3902512"/>
            <a:ext cx="6233886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2">
                    <a:lumMod val="75000"/>
                    <a:lumOff val="25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599" y="365125"/>
            <a:ext cx="5320554" cy="1263307"/>
          </a:xfrm>
        </p:spPr>
        <p:txBody>
          <a:bodyPr/>
          <a:lstStyle>
            <a:lvl1pPr algn="l">
              <a:defRPr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5407" y="1782765"/>
            <a:ext cx="5687228" cy="3721564"/>
          </a:xfrm>
        </p:spPr>
        <p:txBody>
          <a:bodyPr/>
          <a:lstStyle>
            <a:lvl1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8588" y="365125"/>
            <a:ext cx="4114800" cy="1447449"/>
          </a:xfrm>
        </p:spPr>
        <p:txBody>
          <a:bodyPr/>
          <a:lstStyle>
            <a:lvl1pPr algn="l">
              <a:defRPr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7184" y="1976846"/>
            <a:ext cx="4676157" cy="3993648"/>
          </a:xfrm>
        </p:spPr>
        <p:txBody>
          <a:bodyPr/>
          <a:lstStyle>
            <a:lvl1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9929" y="950259"/>
            <a:ext cx="3030072" cy="2920901"/>
          </a:xfrm>
        </p:spPr>
        <p:txBody>
          <a:bodyPr anchor="b"/>
          <a:lstStyle>
            <a:lvl1pPr algn="l">
              <a:defRPr sz="60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9928" y="4036957"/>
            <a:ext cx="372931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3887" y="695775"/>
            <a:ext cx="4379514" cy="2368561"/>
          </a:xfrm>
        </p:spPr>
        <p:txBody>
          <a:bodyPr anchor="b"/>
          <a:lstStyle>
            <a:lvl1pPr algn="l">
              <a:defRPr sz="60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3887" y="3230133"/>
            <a:ext cx="2824137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6190" y="1918575"/>
            <a:ext cx="6433316" cy="1374815"/>
          </a:xfrm>
        </p:spPr>
        <p:txBody>
          <a:bodyPr anchor="b"/>
          <a:lstStyle>
            <a:lvl1pPr algn="r">
              <a:defRPr sz="60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6190" y="3394190"/>
            <a:ext cx="6447749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64823" y="4502696"/>
            <a:ext cx="1004683" cy="1004683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51600" y="466407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51600" y="489140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51600" y="511874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>
                    <a:lumMod val="50000"/>
                  </a:schemeClr>
                </a:solidFill>
                <a:effectLst>
                  <a:outerShdw blurRad="127000" algn="ctr" rotWithShape="0">
                    <a:schemeClr val="tx2">
                      <a:lumMod val="10000"/>
                      <a:lumOff val="90000"/>
                    </a:schemeClr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5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93ECBA-1736-4F4C-FD84-CE06734CE7E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AF8F07-5703-F53D-4A45-B972D400B27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F7CE17-1562-CEA1-500A-F6C74368068A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B9506A-12CA-EF9F-61A8-3BD1AADA08D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36EF9C-F74E-B170-2C0F-507EB1D2DEE8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6D1DEC-B335-96CA-12FB-9598E03DDC4F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A861F6-B5E9-9874-26E7-B07B110B1B9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8803AC-CDB1-3216-CB12-9C1BEA8E90E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C7D81B-5E24-77AB-275D-CE789718271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801059-4154-0F34-C749-FCD425C5A0E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88BA9A-1C63-C1EF-CC09-397E3454F9F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C8E761-0743-73C3-A16B-F903B9D4690A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382C3D-C1AA-DEA3-D17D-825E4F22E7CB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8B7614-1E4D-AE9C-0605-AE183325692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322A9-B072-81AD-416C-8B03E739124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8FCF1F-8AC7-6DEC-9CF4-9EA83CE4EA8C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989C89-C34C-4077-3868-C39C0EB071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91D3FFC-A053-A1C5-054B-586B31313B7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2252A1-964B-0041-86D6-7B9D6E3139E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AC76C5-E45B-5B5F-5336-F56F66972AC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F27179-4140-5D13-8FDB-B54AAB36229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6278AF-9DA2-2241-4061-A0E245B74DF5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DCD6E6-26BC-A87D-857C-5497F74C772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DB7264-DFA6-CC4E-E08D-94D670DB5ABC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21F664-92AA-E355-B199-B501956B3F0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6762C1-0B48-BC83-93A9-BC91F4B911D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ED955D-5E19-6DEB-D92F-08E4B4E7F5D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7B8BB3-BB9D-2192-2B3D-FD611E44C10C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1FA74A-20FB-BC3C-1599-95AAE17D461B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730FEB-5B96-16CE-ED26-A2ADD654339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D598BD-F3E8-9B48-BF59-E988F8DC7502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A565BFE-ED62-64AD-17B5-9128B7E3002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C17E359-702D-75FC-CF03-08972600373A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06FF288-7B3C-94C0-2285-5E06FB1FEF4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5F4B24-F4EE-60F0-0F82-519BBF59211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680AB23-B44E-7955-FD1C-1F4F6CC9E72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46D764F-26C6-F7FA-ACDC-74D503BAFE52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D35A10D-4424-D343-1F69-953852D90DD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016102-BC96-F911-ACAE-1C408673197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3AD6CC-7A8B-DD51-EBE0-CE4AF8D7EFA7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93393CD-C9EB-1329-15D1-1683123D49E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B90F2A6-CEA1-50C3-FEF5-7389863072CB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B7AD77-2859-7728-D3E0-AAA90EBE21E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2DEE2FA-3C8E-47EF-0BE6-D652CCB8FB8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EF10F80-45F2-4527-B99E-AF25496CD75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CD98D29-593F-ED6B-9B37-BEB51F9B352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6848087-8BDA-D28E-2773-4938E6FFB79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7A36ABB-BC54-8AE0-BE14-A85508808B1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C77C5D8-C1DE-51BB-F76F-10A399F31C21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12C6835-E504-C306-A5F4-552E0F37B070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C6A27EF-604D-FF75-5746-6692B1FB431B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F204E36-28D0-84EC-9050-569E090CD178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EF9503-B830-EE9E-65A6-5600CF178C4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84670FF-2A62-DFB4-ECE0-28650DBAAFD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27E9C5C-2C28-B6DF-BAD8-5EA9CD7449D3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D7B3487-87A4-C9BF-F6DC-0A3068DC5B9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3D787B0-4DE8-1B48-D2D2-A6A2EAC9D77A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C390977-DBF9-22D4-EE3E-CDF5EDC411B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03A6227-310A-3E99-9A60-6805F6959A5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48EA2ED-5A31-7A49-F9CB-5E258B43E2EA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599" y="365125"/>
            <a:ext cx="5320554" cy="1263307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5407" y="1782765"/>
            <a:ext cx="5687228" cy="372156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Fermentum et sollicitudin ac orci. Duis aute irure dolor in reprehenderit in voluptate velit esse cillum dolore eu fugiat nulla.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8588" y="365125"/>
            <a:ext cx="4114800" cy="144744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7184" y="1976846"/>
            <a:ext cx="4676157" cy="399364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9929" y="950259"/>
            <a:ext cx="3030072" cy="292090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9928" y="4036957"/>
            <a:ext cx="3729319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3887" y="695775"/>
            <a:ext cx="4379514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3887" y="3230133"/>
            <a:ext cx="282413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6190" y="1918575"/>
            <a:ext cx="6433316" cy="137481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6190" y="3394190"/>
            <a:ext cx="6447749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Espace réservé pour une image  27">
            <a:extLst>
              <a:ext uri="{FF2B5EF4-FFF2-40B4-BE49-F238E27FC236}">
                <a16:creationId xmlns:a16="http://schemas.microsoft.com/office/drawing/2014/main" id="{7067B01E-2924-EC6A-E033-1CD3DBB206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51600" y="4664075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51600" y="4891408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51600" y="5118741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ucalyptus Brush">
      <a:dk1>
        <a:srgbClr val="000000"/>
      </a:dk1>
      <a:lt1>
        <a:srgbClr val="FFFFFF"/>
      </a:lt1>
      <a:dk2>
        <a:srgbClr val="0B0908"/>
      </a:dk2>
      <a:lt2>
        <a:srgbClr val="FFFFFF"/>
      </a:lt2>
      <a:accent1>
        <a:srgbClr val="E6A7A5"/>
      </a:accent1>
      <a:accent2>
        <a:srgbClr val="BAD0CB"/>
      </a:accent2>
      <a:accent3>
        <a:srgbClr val="EDC1A0"/>
      </a:accent3>
      <a:accent4>
        <a:srgbClr val="B48C88"/>
      </a:accent4>
      <a:accent5>
        <a:srgbClr val="E4A881"/>
      </a:accent5>
      <a:accent6>
        <a:srgbClr val="809EC2"/>
      </a:accent6>
      <a:hlink>
        <a:srgbClr val="B7CFC9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7_T_PGO_Sand-and-Shells.pptx" id="{CDDA180E-446E-44EA-BDB1-50AACA70CAED}" vid="{50A522E5-59B8-4B80-A456-FBF32C29FC3B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7_T_PGO_Sand-and-Shells.pptx" id="{CDDA180E-446E-44EA-BDB1-50AACA70CAED}" vid="{A5792B4C-799E-4A05-8560-47F5B65B3AC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327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Sand and Shells</dc:title>
  <dc:creator>PresentationGO.com</dc:creator>
  <dc:description>© Copyright PresentationGO.com</dc:description>
  <cp:lastModifiedBy>Christophe Barroche</cp:lastModifiedBy>
  <cp:revision>3</cp:revision>
  <dcterms:created xsi:type="dcterms:W3CDTF">2025-07-04T15:28:24Z</dcterms:created>
  <dcterms:modified xsi:type="dcterms:W3CDTF">2025-07-04T17:34:09Z</dcterms:modified>
  <cp:category>Templates</cp:category>
</cp:coreProperties>
</file>